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4"/>
  </p:notesMasterIdLst>
  <p:sldIdLst>
    <p:sldId id="569" r:id="rId2"/>
    <p:sldId id="557" r:id="rId3"/>
    <p:sldId id="1983" r:id="rId4"/>
    <p:sldId id="566" r:id="rId5"/>
    <p:sldId id="567" r:id="rId6"/>
    <p:sldId id="565" r:id="rId7"/>
    <p:sldId id="568" r:id="rId8"/>
    <p:sldId id="570" r:id="rId9"/>
    <p:sldId id="1984" r:id="rId10"/>
    <p:sldId id="1985" r:id="rId11"/>
    <p:sldId id="503" r:id="rId12"/>
    <p:sldId id="256" r:id="rId13"/>
    <p:sldId id="460" r:id="rId14"/>
    <p:sldId id="257" r:id="rId15"/>
    <p:sldId id="462" r:id="rId16"/>
    <p:sldId id="261" r:id="rId17"/>
    <p:sldId id="463" r:id="rId18"/>
    <p:sldId id="464" r:id="rId19"/>
    <p:sldId id="465" r:id="rId20"/>
    <p:sldId id="466" r:id="rId21"/>
    <p:sldId id="467" r:id="rId22"/>
    <p:sldId id="472" r:id="rId23"/>
    <p:sldId id="473" r:id="rId24"/>
    <p:sldId id="474" r:id="rId25"/>
    <p:sldId id="475" r:id="rId26"/>
    <p:sldId id="476" r:id="rId27"/>
    <p:sldId id="477" r:id="rId28"/>
    <p:sldId id="478" r:id="rId29"/>
    <p:sldId id="479" r:id="rId30"/>
    <p:sldId id="480" r:id="rId31"/>
    <p:sldId id="482" r:id="rId32"/>
    <p:sldId id="294" r:id="rId33"/>
    <p:sldId id="295" r:id="rId34"/>
    <p:sldId id="297" r:id="rId35"/>
    <p:sldId id="298" r:id="rId36"/>
    <p:sldId id="486" r:id="rId37"/>
    <p:sldId id="341" r:id="rId38"/>
    <p:sldId id="495" r:id="rId39"/>
    <p:sldId id="342" r:id="rId40"/>
    <p:sldId id="497" r:id="rId41"/>
    <p:sldId id="496" r:id="rId42"/>
    <p:sldId id="323" r:id="rId43"/>
    <p:sldId id="324" r:id="rId44"/>
    <p:sldId id="326" r:id="rId45"/>
    <p:sldId id="329" r:id="rId46"/>
    <p:sldId id="349" r:id="rId47"/>
    <p:sldId id="350" r:id="rId48"/>
    <p:sldId id="337" r:id="rId49"/>
    <p:sldId id="331" r:id="rId50"/>
    <p:sldId id="332" r:id="rId51"/>
    <p:sldId id="333" r:id="rId52"/>
    <p:sldId id="336" r:id="rId53"/>
    <p:sldId id="334" r:id="rId54"/>
    <p:sldId id="338" r:id="rId55"/>
    <p:sldId id="340" r:id="rId56"/>
    <p:sldId id="346" r:id="rId57"/>
    <p:sldId id="1980" r:id="rId58"/>
    <p:sldId id="347" r:id="rId59"/>
    <p:sldId id="488" r:id="rId60"/>
    <p:sldId id="489" r:id="rId61"/>
    <p:sldId id="352" r:id="rId62"/>
    <p:sldId id="354" r:id="rId63"/>
    <p:sldId id="490" r:id="rId64"/>
    <p:sldId id="1965" r:id="rId65"/>
    <p:sldId id="1969" r:id="rId66"/>
    <p:sldId id="1981" r:id="rId67"/>
    <p:sldId id="1970" r:id="rId68"/>
    <p:sldId id="1971" r:id="rId69"/>
    <p:sldId id="1972" r:id="rId70"/>
    <p:sldId id="1973" r:id="rId71"/>
    <p:sldId id="1974" r:id="rId72"/>
    <p:sldId id="1975" r:id="rId73"/>
    <p:sldId id="1976" r:id="rId74"/>
    <p:sldId id="1977" r:id="rId75"/>
    <p:sldId id="1978" r:id="rId76"/>
    <p:sldId id="1979" r:id="rId77"/>
    <p:sldId id="491" r:id="rId78"/>
    <p:sldId id="492" r:id="rId79"/>
    <p:sldId id="493" r:id="rId80"/>
    <p:sldId id="1982" r:id="rId81"/>
    <p:sldId id="370" r:id="rId82"/>
    <p:sldId id="300" r:id="rId83"/>
    <p:sldId id="302" r:id="rId84"/>
    <p:sldId id="303" r:id="rId85"/>
    <p:sldId id="304" r:id="rId86"/>
    <p:sldId id="305" r:id="rId87"/>
    <p:sldId id="306" r:id="rId88"/>
    <p:sldId id="307" r:id="rId89"/>
    <p:sldId id="308" r:id="rId90"/>
    <p:sldId id="309" r:id="rId91"/>
    <p:sldId id="369" r:id="rId92"/>
    <p:sldId id="1968"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9DC3E6"/>
    <a:srgbClr val="843C0C"/>
    <a:srgbClr val="FFECB2"/>
    <a:srgbClr val="49CF80"/>
    <a:srgbClr val="F4B183"/>
    <a:srgbClr val="CDCDCD"/>
    <a:srgbClr val="548235"/>
    <a:srgbClr val="A6A6A6"/>
    <a:srgbClr val="CC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130" autoAdjust="0"/>
    <p:restoredTop sz="92388" autoAdjust="0"/>
  </p:normalViewPr>
  <p:slideViewPr>
    <p:cSldViewPr snapToGrid="0">
      <p:cViewPr varScale="1">
        <p:scale>
          <a:sx n="85" d="100"/>
          <a:sy n="85" d="100"/>
        </p:scale>
        <p:origin x="184" y="816"/>
      </p:cViewPr>
      <p:guideLst/>
    </p:cSldViewPr>
  </p:slideViewPr>
  <p:notesTextViewPr>
    <p:cViewPr>
      <p:scale>
        <a:sx n="1" d="1"/>
        <a:sy n="1" d="1"/>
      </p:scale>
      <p:origin x="0" y="0"/>
    </p:cViewPr>
  </p:notesTextViewPr>
  <p:sorterViewPr>
    <p:cViewPr>
      <p:scale>
        <a:sx n="121" d="100"/>
        <a:sy n="121"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0.wmf"/><Relationship Id="rId4" Type="http://schemas.openxmlformats.org/officeDocument/2006/relationships/image" Target="../media/image83.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98.emf"/><Relationship Id="rId2" Type="http://schemas.openxmlformats.org/officeDocument/2006/relationships/image" Target="../media/image197.emf"/><Relationship Id="rId1" Type="http://schemas.openxmlformats.org/officeDocument/2006/relationships/image" Target="../media/image196.emf"/><Relationship Id="rId5" Type="http://schemas.openxmlformats.org/officeDocument/2006/relationships/image" Target="../media/image200.emf"/><Relationship Id="rId4" Type="http://schemas.openxmlformats.org/officeDocument/2006/relationships/image" Target="../media/image199.e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208.emf"/><Relationship Id="rId13" Type="http://schemas.openxmlformats.org/officeDocument/2006/relationships/image" Target="../media/image213.emf"/><Relationship Id="rId3" Type="http://schemas.openxmlformats.org/officeDocument/2006/relationships/image" Target="../media/image203.emf"/><Relationship Id="rId7" Type="http://schemas.openxmlformats.org/officeDocument/2006/relationships/image" Target="../media/image207.emf"/><Relationship Id="rId12" Type="http://schemas.openxmlformats.org/officeDocument/2006/relationships/image" Target="../media/image212.emf"/><Relationship Id="rId2" Type="http://schemas.openxmlformats.org/officeDocument/2006/relationships/image" Target="../media/image202.emf"/><Relationship Id="rId1" Type="http://schemas.openxmlformats.org/officeDocument/2006/relationships/image" Target="../media/image201.emf"/><Relationship Id="rId6" Type="http://schemas.openxmlformats.org/officeDocument/2006/relationships/image" Target="../media/image206.emf"/><Relationship Id="rId11" Type="http://schemas.openxmlformats.org/officeDocument/2006/relationships/image" Target="../media/image211.emf"/><Relationship Id="rId5" Type="http://schemas.openxmlformats.org/officeDocument/2006/relationships/image" Target="../media/image205.emf"/><Relationship Id="rId10" Type="http://schemas.openxmlformats.org/officeDocument/2006/relationships/image" Target="../media/image210.emf"/><Relationship Id="rId4" Type="http://schemas.openxmlformats.org/officeDocument/2006/relationships/image" Target="../media/image204.emf"/><Relationship Id="rId9" Type="http://schemas.openxmlformats.org/officeDocument/2006/relationships/image" Target="../media/image209.e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221.emf"/><Relationship Id="rId3" Type="http://schemas.openxmlformats.org/officeDocument/2006/relationships/image" Target="../media/image216.emf"/><Relationship Id="rId7" Type="http://schemas.openxmlformats.org/officeDocument/2006/relationships/image" Target="../media/image220.emf"/><Relationship Id="rId2" Type="http://schemas.openxmlformats.org/officeDocument/2006/relationships/image" Target="../media/image215.emf"/><Relationship Id="rId1" Type="http://schemas.openxmlformats.org/officeDocument/2006/relationships/image" Target="../media/image214.emf"/><Relationship Id="rId6" Type="http://schemas.openxmlformats.org/officeDocument/2006/relationships/image" Target="../media/image219.emf"/><Relationship Id="rId5" Type="http://schemas.openxmlformats.org/officeDocument/2006/relationships/image" Target="../media/image218.emf"/><Relationship Id="rId4" Type="http://schemas.openxmlformats.org/officeDocument/2006/relationships/image" Target="../media/image217.e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111.emf"/><Relationship Id="rId3" Type="http://schemas.openxmlformats.org/officeDocument/2006/relationships/image" Target="../media/image106.emf"/><Relationship Id="rId7" Type="http://schemas.openxmlformats.org/officeDocument/2006/relationships/image" Target="../media/image110.emf"/><Relationship Id="rId2" Type="http://schemas.openxmlformats.org/officeDocument/2006/relationships/image" Target="../media/image105.emf"/><Relationship Id="rId1" Type="http://schemas.openxmlformats.org/officeDocument/2006/relationships/image" Target="../media/image104.emf"/><Relationship Id="rId6" Type="http://schemas.openxmlformats.org/officeDocument/2006/relationships/image" Target="../media/image109.emf"/><Relationship Id="rId5" Type="http://schemas.openxmlformats.org/officeDocument/2006/relationships/image" Target="../media/image108.emf"/><Relationship Id="rId10" Type="http://schemas.openxmlformats.org/officeDocument/2006/relationships/image" Target="../media/image113.emf"/><Relationship Id="rId4" Type="http://schemas.openxmlformats.org/officeDocument/2006/relationships/image" Target="../media/image107.emf"/><Relationship Id="rId9" Type="http://schemas.openxmlformats.org/officeDocument/2006/relationships/image" Target="../media/image112.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image" Target="../media/image115.emf"/><Relationship Id="rId1" Type="http://schemas.openxmlformats.org/officeDocument/2006/relationships/image" Target="../media/image114.emf"/><Relationship Id="rId6" Type="http://schemas.openxmlformats.org/officeDocument/2006/relationships/image" Target="../media/image119.emf"/><Relationship Id="rId5" Type="http://schemas.openxmlformats.org/officeDocument/2006/relationships/image" Target="../media/image118.emf"/><Relationship Id="rId4" Type="http://schemas.openxmlformats.org/officeDocument/2006/relationships/image" Target="../media/image11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7.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8.png"/></Relationships>
</file>

<file path=ppt/drawings/_rels/vmlDrawing6.vml.rels><?xml version="1.0" encoding="UTF-8" standalone="yes"?>
<Relationships xmlns="http://schemas.openxmlformats.org/package/2006/relationships"><Relationship Id="rId8" Type="http://schemas.openxmlformats.org/officeDocument/2006/relationships/image" Target="../media/image169.emf"/><Relationship Id="rId13" Type="http://schemas.openxmlformats.org/officeDocument/2006/relationships/image" Target="../media/image174.emf"/><Relationship Id="rId18" Type="http://schemas.openxmlformats.org/officeDocument/2006/relationships/image" Target="../media/image179.emf"/><Relationship Id="rId26" Type="http://schemas.openxmlformats.org/officeDocument/2006/relationships/image" Target="../media/image187.emf"/><Relationship Id="rId3" Type="http://schemas.openxmlformats.org/officeDocument/2006/relationships/image" Target="../media/image164.emf"/><Relationship Id="rId21" Type="http://schemas.openxmlformats.org/officeDocument/2006/relationships/image" Target="../media/image182.emf"/><Relationship Id="rId7" Type="http://schemas.openxmlformats.org/officeDocument/2006/relationships/image" Target="../media/image168.emf"/><Relationship Id="rId12" Type="http://schemas.openxmlformats.org/officeDocument/2006/relationships/image" Target="../media/image173.emf"/><Relationship Id="rId17" Type="http://schemas.openxmlformats.org/officeDocument/2006/relationships/image" Target="../media/image178.emf"/><Relationship Id="rId25" Type="http://schemas.openxmlformats.org/officeDocument/2006/relationships/image" Target="../media/image186.emf"/><Relationship Id="rId2" Type="http://schemas.openxmlformats.org/officeDocument/2006/relationships/image" Target="../media/image163.emf"/><Relationship Id="rId16" Type="http://schemas.openxmlformats.org/officeDocument/2006/relationships/image" Target="../media/image177.emf"/><Relationship Id="rId20" Type="http://schemas.openxmlformats.org/officeDocument/2006/relationships/image" Target="../media/image181.emf"/><Relationship Id="rId1" Type="http://schemas.openxmlformats.org/officeDocument/2006/relationships/image" Target="../media/image162.emf"/><Relationship Id="rId6" Type="http://schemas.openxmlformats.org/officeDocument/2006/relationships/image" Target="../media/image167.emf"/><Relationship Id="rId11" Type="http://schemas.openxmlformats.org/officeDocument/2006/relationships/image" Target="../media/image172.emf"/><Relationship Id="rId24" Type="http://schemas.openxmlformats.org/officeDocument/2006/relationships/image" Target="../media/image185.emf"/><Relationship Id="rId5" Type="http://schemas.openxmlformats.org/officeDocument/2006/relationships/image" Target="../media/image166.emf"/><Relationship Id="rId15" Type="http://schemas.openxmlformats.org/officeDocument/2006/relationships/image" Target="../media/image176.emf"/><Relationship Id="rId23" Type="http://schemas.openxmlformats.org/officeDocument/2006/relationships/image" Target="../media/image184.emf"/><Relationship Id="rId28" Type="http://schemas.openxmlformats.org/officeDocument/2006/relationships/image" Target="../media/image189.emf"/><Relationship Id="rId10" Type="http://schemas.openxmlformats.org/officeDocument/2006/relationships/image" Target="../media/image171.emf"/><Relationship Id="rId19" Type="http://schemas.openxmlformats.org/officeDocument/2006/relationships/image" Target="../media/image180.emf"/><Relationship Id="rId4" Type="http://schemas.openxmlformats.org/officeDocument/2006/relationships/image" Target="../media/image165.emf"/><Relationship Id="rId9" Type="http://schemas.openxmlformats.org/officeDocument/2006/relationships/image" Target="../media/image170.emf"/><Relationship Id="rId14" Type="http://schemas.openxmlformats.org/officeDocument/2006/relationships/image" Target="../media/image175.emf"/><Relationship Id="rId22" Type="http://schemas.openxmlformats.org/officeDocument/2006/relationships/image" Target="../media/image183.emf"/><Relationship Id="rId27" Type="http://schemas.openxmlformats.org/officeDocument/2006/relationships/image" Target="../media/image18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90.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193.emf"/><Relationship Id="rId2" Type="http://schemas.openxmlformats.org/officeDocument/2006/relationships/image" Target="../media/image192.emf"/><Relationship Id="rId1" Type="http://schemas.openxmlformats.org/officeDocument/2006/relationships/image" Target="../media/image191.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95.emf"/><Relationship Id="rId1" Type="http://schemas.openxmlformats.org/officeDocument/2006/relationships/image" Target="../media/image19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30B9A3-A5EA-4248-9236-D977FCC07755}" type="datetimeFigureOut">
              <a:rPr lang="en-US" smtClean="0"/>
              <a:t>2/28/22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52DB7A-E090-49C3-B71F-1804DAA06260}" type="slidenum">
              <a:rPr lang="en-US" smtClean="0"/>
              <a:t>‹#›</a:t>
            </a:fld>
            <a:endParaRPr lang="en-US"/>
          </a:p>
        </p:txBody>
      </p:sp>
    </p:spTree>
    <p:extLst>
      <p:ext uri="{BB962C8B-B14F-4D97-AF65-F5344CB8AC3E}">
        <p14:creationId xmlns:p14="http://schemas.microsoft.com/office/powerpoint/2010/main" val="3842543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AE1AFFDE-5E1A-FC48-9BDC-82AF40052B9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b="1">
                <a:solidFill>
                  <a:schemeClr val="tx1"/>
                </a:solidFill>
                <a:latin typeface="Comic Sans MS" panose="030F0902030302020204" pitchFamily="66" charset="0"/>
                <a:ea typeface="ＭＳ Ｐゴシック" panose="020B0600070205080204" pitchFamily="34" charset="-128"/>
              </a:defRPr>
            </a:lvl1pPr>
            <a:lvl2pPr marL="742950" indent="-285750" defTabSz="966788">
              <a:defRPr sz="2400" b="1">
                <a:solidFill>
                  <a:schemeClr val="tx1"/>
                </a:solidFill>
                <a:latin typeface="Comic Sans MS" panose="030F0902030302020204" pitchFamily="66" charset="0"/>
                <a:ea typeface="ＭＳ Ｐゴシック" panose="020B0600070205080204" pitchFamily="34" charset="-128"/>
              </a:defRPr>
            </a:lvl2pPr>
            <a:lvl3pPr marL="1143000" indent="-228600" defTabSz="966788">
              <a:defRPr sz="2400" b="1">
                <a:solidFill>
                  <a:schemeClr val="tx1"/>
                </a:solidFill>
                <a:latin typeface="Comic Sans MS" panose="030F0902030302020204" pitchFamily="66" charset="0"/>
                <a:ea typeface="ＭＳ Ｐゴシック" panose="020B0600070205080204" pitchFamily="34" charset="-128"/>
              </a:defRPr>
            </a:lvl3pPr>
            <a:lvl4pPr marL="1600200" indent="-228600" defTabSz="966788">
              <a:defRPr sz="2400" b="1">
                <a:solidFill>
                  <a:schemeClr val="tx1"/>
                </a:solidFill>
                <a:latin typeface="Comic Sans MS" panose="030F0902030302020204" pitchFamily="66" charset="0"/>
                <a:ea typeface="ＭＳ Ｐゴシック" panose="020B0600070205080204" pitchFamily="34" charset="-128"/>
              </a:defRPr>
            </a:lvl4pPr>
            <a:lvl5pPr marL="2057400" indent="-228600" defTabSz="966788">
              <a:defRPr sz="2400" b="1">
                <a:solidFill>
                  <a:schemeClr val="tx1"/>
                </a:solidFill>
                <a:latin typeface="Comic Sans MS" panose="030F0902030302020204" pitchFamily="66" charset="0"/>
                <a:ea typeface="ＭＳ Ｐゴシック" panose="020B0600070205080204" pitchFamily="34" charset="-128"/>
              </a:defRPr>
            </a:lvl5pPr>
            <a:lvl6pPr marL="2514600" indent="-228600" defTabSz="966788"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6pPr>
            <a:lvl7pPr marL="2971800" indent="-228600" defTabSz="966788"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7pPr>
            <a:lvl8pPr marL="3429000" indent="-228600" defTabSz="966788"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8pPr>
            <a:lvl9pPr marL="3886200" indent="-228600" defTabSz="966788"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9pPr>
          </a:lstStyle>
          <a:p>
            <a:fld id="{AB8F8A2B-A4B9-F946-821F-0B9E7F5ECC53}" type="slidenum">
              <a:rPr lang="en-US" altLang="en-US" sz="1300" b="0">
                <a:latin typeface="Times" pitchFamily="2" charset="0"/>
              </a:rPr>
              <a:pPr/>
              <a:t>2</a:t>
            </a:fld>
            <a:endParaRPr lang="en-US" altLang="en-US" sz="1300" b="0">
              <a:latin typeface="Times" pitchFamily="2" charset="0"/>
            </a:endParaRPr>
          </a:p>
        </p:txBody>
      </p:sp>
      <p:sp>
        <p:nvSpPr>
          <p:cNvPr id="34818" name="Rectangle 2">
            <a:extLst>
              <a:ext uri="{FF2B5EF4-FFF2-40B4-BE49-F238E27FC236}">
                <a16:creationId xmlns:a16="http://schemas.microsoft.com/office/drawing/2014/main" id="{55C1EF78-437C-EE41-9C45-CB72E4521500}"/>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7858516C-9FE1-6246-8E84-95F0FD34FD3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26767628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a:extLst>
              <a:ext uri="{FF2B5EF4-FFF2-40B4-BE49-F238E27FC236}">
                <a16:creationId xmlns:a16="http://schemas.microsoft.com/office/drawing/2014/main" id="{B74FF09A-B4FC-4AFD-8079-CAD2CDBB806B}"/>
              </a:ext>
            </a:extLst>
          </p:cNvPr>
          <p:cNvSpPr txBox="1">
            <a:spLocks noChangeArrowheads="1"/>
          </p:cNvSpPr>
          <p:nvPr/>
        </p:nvSpPr>
        <p:spPr bwMode="auto">
          <a:xfrm>
            <a:off x="1493838" y="960438"/>
            <a:ext cx="4325937" cy="3290887"/>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6749" tIns="43375" rIns="86749" bIns="43375" anchor="ctr"/>
          <a:lstStyle/>
          <a:p>
            <a:pPr marL="0" marR="0" lvl="0" indent="0" algn="l" defTabSz="433700" rtl="0" eaLnBrk="1" fontAlgn="base" latinLnBrk="0" hangingPunct="0">
              <a:lnSpc>
                <a:spcPct val="93000"/>
              </a:lnSpc>
              <a:spcBef>
                <a:spcPct val="0"/>
              </a:spcBef>
              <a:spcAft>
                <a:spcPct val="0"/>
              </a:spcAft>
              <a:buClr>
                <a:srgbClr val="000000"/>
              </a:buClr>
              <a:buSzPct val="45000"/>
              <a:buFontTx/>
              <a:buNone/>
              <a:tabLst/>
              <a:defRPr/>
            </a:pPr>
            <a:endParaRPr kumimoji="0" lang="en-US" sz="2300" b="0" i="0" u="none" strike="noStrike" kern="1200" cap="none" spc="0" normalizeH="0" baseline="0" noProof="0">
              <a:ln>
                <a:noFill/>
              </a:ln>
              <a:solidFill>
                <a:prstClr val="black"/>
              </a:solidFill>
              <a:effectLst/>
              <a:uLnTx/>
              <a:uFillTx/>
              <a:latin typeface="Times New Roman" charset="0"/>
              <a:ea typeface="ＭＳ Ｐゴシック" charset="0"/>
              <a:cs typeface="msgothic" charset="0"/>
              <a:sym typeface="Helvetica Light"/>
            </a:endParaRPr>
          </a:p>
        </p:txBody>
      </p:sp>
      <p:sp>
        <p:nvSpPr>
          <p:cNvPr id="4098" name="Text Box 2">
            <a:extLst>
              <a:ext uri="{FF2B5EF4-FFF2-40B4-BE49-F238E27FC236}">
                <a16:creationId xmlns:a16="http://schemas.microsoft.com/office/drawing/2014/main" id="{C408A68B-2556-4E02-BFA8-646FD260C5B8}"/>
              </a:ext>
            </a:extLst>
          </p:cNvPr>
          <p:cNvSpPr>
            <a:spLocks noGrp="1" noChangeArrowheads="1"/>
          </p:cNvSpPr>
          <p:nvPr>
            <p:ph type="body"/>
          </p:nvPr>
        </p:nvSpPr>
        <p:spPr>
          <a:xfrm>
            <a:off x="1116013" y="4570413"/>
            <a:ext cx="5089525" cy="3651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p>
            <a:pPr marL="85725" indent="-85725" eaLnBrk="1">
              <a:lnSpc>
                <a:spcPct val="93000"/>
              </a:lnSpc>
              <a:spcBef>
                <a:spcPct val="0"/>
              </a:spcBef>
              <a:buSzPct val="45000"/>
              <a:buFont typeface="Wingdings" panose="05000000000000000000" pitchFamily="2" charset="2"/>
              <a:buNone/>
              <a:tabLst>
                <a:tab pos="723900" algn="l"/>
                <a:tab pos="1447800" algn="l"/>
                <a:tab pos="2171700" algn="l"/>
                <a:tab pos="2895600" algn="l"/>
                <a:tab pos="3619500" algn="l"/>
                <a:tab pos="4343400" algn="l"/>
                <a:tab pos="5067300" algn="l"/>
              </a:tabLst>
            </a:pPr>
            <a:r>
              <a:rPr lang="en-GB" altLang="en-US">
                <a:solidFill>
                  <a:srgbClr val="000000"/>
                </a:solidFill>
                <a:latin typeface="Arial" panose="020B0604020202020204" pitchFamily="34" charset="0"/>
              </a:rPr>
              <a:t>Examples of the classic bump/dent stimuli used to test lighting assumptions when judging shape from shading, with shading orientations (a) 0° and (b) 180° from the vertical.</a:t>
            </a:r>
          </a:p>
        </p:txBody>
      </p:sp>
    </p:spTree>
    <p:extLst>
      <p:ext uri="{BB962C8B-B14F-4D97-AF65-F5344CB8AC3E}">
        <p14:creationId xmlns:p14="http://schemas.microsoft.com/office/powerpoint/2010/main" val="2579375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a:extLst>
              <a:ext uri="{FF2B5EF4-FFF2-40B4-BE49-F238E27FC236}">
                <a16:creationId xmlns:a16="http://schemas.microsoft.com/office/drawing/2014/main" id="{C97D9419-EA77-45C5-8C84-20D7BAC4B59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66788" rtl="0" eaLnBrk="1" fontAlgn="base" latinLnBrk="0" hangingPunct="1">
              <a:lnSpc>
                <a:spcPct val="100000"/>
              </a:lnSpc>
              <a:spcBef>
                <a:spcPct val="0"/>
              </a:spcBef>
              <a:spcAft>
                <a:spcPct val="0"/>
              </a:spcAft>
              <a:buClrTx/>
              <a:buSzTx/>
              <a:buFontTx/>
              <a:buNone/>
              <a:tabLst/>
              <a:defRPr/>
            </a:pPr>
            <a:fld id="{2090FF32-CA52-4C8E-8EA0-096BEA5C12EE}" type="slidenum">
              <a:rPr kumimoji="0" lang="en-US" altLang="en-US" sz="13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sym typeface="Helvetica Light"/>
              </a:rPr>
              <a:pPr marL="0" marR="0" lvl="0" indent="0" algn="r" defTabSz="966788" rtl="0" eaLnBrk="1" fontAlgn="base" latinLnBrk="0" hangingPunct="1">
                <a:lnSpc>
                  <a:spcPct val="100000"/>
                </a:lnSpc>
                <a:spcBef>
                  <a:spcPct val="0"/>
                </a:spcBef>
                <a:spcAft>
                  <a:spcPct val="0"/>
                </a:spcAft>
                <a:buClrTx/>
                <a:buSzTx/>
                <a:buFontTx/>
                <a:buNone/>
                <a:tabLst/>
                <a:defRPr/>
              </a:pPr>
              <a:t>35</a:t>
            </a:fld>
            <a:endParaRPr kumimoji="0" lang="en-US" altLang="en-US" sz="13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Helvetica Light"/>
            </a:endParaRPr>
          </a:p>
        </p:txBody>
      </p:sp>
      <p:sp>
        <p:nvSpPr>
          <p:cNvPr id="56322" name="Rectangle 2">
            <a:extLst>
              <a:ext uri="{FF2B5EF4-FFF2-40B4-BE49-F238E27FC236}">
                <a16:creationId xmlns:a16="http://schemas.microsoft.com/office/drawing/2014/main" id="{7E81C5A5-F10F-4F4B-B8E0-33CC5DD80F58}"/>
              </a:ext>
            </a:extLst>
          </p:cNvPr>
          <p:cNvSpPr>
            <a:spLocks noGrp="1" noRot="1" noChangeAspect="1" noChangeArrowheads="1" noTextEdit="1"/>
          </p:cNvSpPr>
          <p:nvPr>
            <p:ph type="sldImg"/>
          </p:nvPr>
        </p:nvSpPr>
        <p:spPr>
          <a:ln/>
        </p:spPr>
      </p:sp>
      <p:sp>
        <p:nvSpPr>
          <p:cNvPr id="56323" name="Rectangle 3">
            <a:extLst>
              <a:ext uri="{FF2B5EF4-FFF2-40B4-BE49-F238E27FC236}">
                <a16:creationId xmlns:a16="http://schemas.microsoft.com/office/drawing/2014/main" id="{19C96967-2CB5-46CB-A245-A265BC65B9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60847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 name="Shape 1019"/>
          <p:cNvSpPr>
            <a:spLocks noGrp="1" noRot="1" noChangeAspect="1"/>
          </p:cNvSpPr>
          <p:nvPr>
            <p:ph type="sldImg"/>
          </p:nvPr>
        </p:nvSpPr>
        <p:spPr>
          <a:prstGeom prst="rect">
            <a:avLst/>
          </a:prstGeom>
        </p:spPr>
        <p:txBody>
          <a:bodyPr/>
          <a:lstStyle/>
          <a:p>
            <a:endParaRPr/>
          </a:p>
        </p:txBody>
      </p:sp>
      <p:sp>
        <p:nvSpPr>
          <p:cNvPr id="1020" name="Shape 1020"/>
          <p:cNvSpPr>
            <a:spLocks noGrp="1"/>
          </p:cNvSpPr>
          <p:nvPr>
            <p:ph type="body" sz="quarter" idx="1"/>
          </p:nvPr>
        </p:nvSpPr>
        <p:spPr>
          <a:prstGeom prst="rect">
            <a:avLst/>
          </a:prstGeom>
        </p:spPr>
        <p:txBody>
          <a:bodyPr/>
          <a:lstStyle>
            <a:lvl1pPr defTabSz="457200">
              <a:defRPr sz="1200">
                <a:latin typeface="Monaco"/>
                <a:ea typeface="Monaco"/>
                <a:cs typeface="Monaco"/>
                <a:sym typeface="Monaco"/>
              </a:defRPr>
            </a:lvl1pPr>
          </a:lstStyle>
          <a:p>
            <a:r>
              <a:t>I=a\hat{\bf n}^\top\vec{\boldsymbol{\ell}}</a:t>
            </a:r>
          </a:p>
        </p:txBody>
      </p:sp>
    </p:spTree>
    <p:extLst>
      <p:ext uri="{BB962C8B-B14F-4D97-AF65-F5344CB8AC3E}">
        <p14:creationId xmlns:p14="http://schemas.microsoft.com/office/powerpoint/2010/main" val="273639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 name="Shape 1047"/>
          <p:cNvSpPr>
            <a:spLocks noGrp="1" noRot="1" noChangeAspect="1"/>
          </p:cNvSpPr>
          <p:nvPr>
            <p:ph type="sldImg"/>
          </p:nvPr>
        </p:nvSpPr>
        <p:spPr>
          <a:prstGeom prst="rect">
            <a:avLst/>
          </a:prstGeom>
        </p:spPr>
        <p:txBody>
          <a:bodyPr/>
          <a:lstStyle/>
          <a:p>
            <a:endParaRPr/>
          </a:p>
        </p:txBody>
      </p:sp>
      <p:sp>
        <p:nvSpPr>
          <p:cNvPr id="1048" name="Shape 1048"/>
          <p:cNvSpPr>
            <a:spLocks noGrp="1"/>
          </p:cNvSpPr>
          <p:nvPr>
            <p:ph type="body" sz="quarter" idx="1"/>
          </p:nvPr>
        </p:nvSpPr>
        <p:spPr>
          <a:prstGeom prst="rect">
            <a:avLst/>
          </a:prstGeom>
        </p:spPr>
        <p:txBody>
          <a:bodyPr/>
          <a:lstStyle/>
          <a:p>
            <a:pPr defTabSz="457200">
              <a:defRPr sz="1200">
                <a:latin typeface="Monaco"/>
                <a:ea typeface="Monaco"/>
                <a:cs typeface="Monaco"/>
                <a:sym typeface="Monaco"/>
              </a:defRPr>
            </a:pPr>
            <a:r>
              <a:t>%%% latexit</a:t>
            </a:r>
          </a:p>
          <a:p>
            <a:pPr defTabSz="457200">
              <a:defRPr sz="1200">
                <a:latin typeface="Monaco"/>
                <a:ea typeface="Monaco"/>
                <a:cs typeface="Monaco"/>
                <a:sym typeface="Monaco"/>
              </a:defRPr>
            </a:pPr>
            <a:r>
              <a:t>I_1=a\hat{\boldsymbol{n}}^\top\vec{\boldsymbol{\ell}}_1</a:t>
            </a:r>
          </a:p>
          <a:p>
            <a:pPr defTabSz="457200">
              <a:defRPr sz="1200">
                <a:latin typeface="Monaco"/>
                <a:ea typeface="Monaco"/>
                <a:cs typeface="Monaco"/>
                <a:sym typeface="Monaco"/>
              </a:defRPr>
            </a:pPr>
            <a:endParaRPr/>
          </a:p>
          <a:p>
            <a:pPr defTabSz="457200">
              <a:defRPr sz="1200">
                <a:latin typeface="Monaco"/>
                <a:ea typeface="Monaco"/>
                <a:cs typeface="Monaco"/>
                <a:sym typeface="Monaco"/>
              </a:defRPr>
            </a:pPr>
            <a:r>
              <a:t>\vec{\boldsymbol{b}}\triangleq a\hat{\boldsymbol{n}}</a:t>
            </a:r>
          </a:p>
          <a:p>
            <a:pPr defTabSz="457200">
              <a:defRPr sz="1200">
                <a:latin typeface="Monaco"/>
                <a:ea typeface="Monaco"/>
                <a:cs typeface="Monaco"/>
                <a:sym typeface="Monaco"/>
              </a:defRPr>
            </a:pPr>
            <a:endParaRP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I_1 \\ I_2 \\ \vdots \\ I_N</a:t>
            </a:r>
          </a:p>
          <a:p>
            <a:pPr defTabSz="457200">
              <a:defRPr sz="1200">
                <a:latin typeface="Monaco"/>
                <a:ea typeface="Monaco"/>
                <a:cs typeface="Monaco"/>
                <a:sym typeface="Monaco"/>
              </a:defRPr>
            </a:pPr>
            <a:r>
              <a:t>\end{array}\right]_{N\times 1}\!\!\!\!\!</a:t>
            </a: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\vec{\boldsymbol{\ell}}_1^\top \\</a:t>
            </a:r>
          </a:p>
          <a:p>
            <a:pPr defTabSz="457200">
              <a:defRPr sz="1200">
                <a:latin typeface="Monaco"/>
                <a:ea typeface="Monaco"/>
                <a:cs typeface="Monaco"/>
                <a:sym typeface="Monaco"/>
              </a:defRPr>
            </a:pPr>
            <a:r>
              <a:t>\vec{\boldsymbol{\ell}}_2^\top \\</a:t>
            </a:r>
          </a:p>
          <a:p>
            <a:pPr defTabSz="457200">
              <a:defRPr sz="1200">
                <a:latin typeface="Monaco"/>
                <a:ea typeface="Monaco"/>
                <a:cs typeface="Monaco"/>
                <a:sym typeface="Monaco"/>
              </a:defRPr>
            </a:pPr>
            <a:r>
              <a:t>\vdots \\</a:t>
            </a:r>
          </a:p>
          <a:p>
            <a:pPr defTabSz="457200">
              <a:defRPr sz="1200">
                <a:latin typeface="Monaco"/>
                <a:ea typeface="Monaco"/>
                <a:cs typeface="Monaco"/>
                <a:sym typeface="Monaco"/>
              </a:defRPr>
            </a:pPr>
            <a:r>
              <a:t>\vec{\boldsymbol{\ell}}_N^\top \\</a:t>
            </a:r>
          </a:p>
          <a:p>
            <a:pPr defTabSz="457200">
              <a:defRPr sz="1200">
                <a:latin typeface="Monaco"/>
                <a:ea typeface="Monaco"/>
                <a:cs typeface="Monaco"/>
                <a:sym typeface="Monaco"/>
              </a:defRPr>
            </a:pPr>
            <a:r>
              <a:t>\end{array}\right]_{N\times 3}\!\!\!\!\!\!\!\!\!</a:t>
            </a: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\vec{\boldsymbol{b}}</a:t>
            </a:r>
          </a:p>
          <a:p>
            <a:pPr defTabSz="457200">
              <a:defRPr sz="1200">
                <a:latin typeface="Monaco"/>
                <a:ea typeface="Monaco"/>
                <a:cs typeface="Monaco"/>
                <a:sym typeface="Monaco"/>
              </a:defRPr>
            </a:pPr>
            <a:r>
              <a:t>\end{array}\right]_{3\times 1}</a:t>
            </a:r>
          </a:p>
        </p:txBody>
      </p:sp>
    </p:spTree>
    <p:extLst>
      <p:ext uri="{BB962C8B-B14F-4D97-AF65-F5344CB8AC3E}">
        <p14:creationId xmlns:p14="http://schemas.microsoft.com/office/powerpoint/2010/main" val="2700150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4" name="Shape 1084"/>
          <p:cNvSpPr>
            <a:spLocks noGrp="1" noRot="1" noChangeAspect="1"/>
          </p:cNvSpPr>
          <p:nvPr>
            <p:ph type="sldImg"/>
          </p:nvPr>
        </p:nvSpPr>
        <p:spPr>
          <a:prstGeom prst="rect">
            <a:avLst/>
          </a:prstGeom>
        </p:spPr>
        <p:txBody>
          <a:bodyPr/>
          <a:lstStyle/>
          <a:p>
            <a:endParaRPr/>
          </a:p>
        </p:txBody>
      </p:sp>
      <p:sp>
        <p:nvSpPr>
          <p:cNvPr id="1085" name="Shape 1085"/>
          <p:cNvSpPr>
            <a:spLocks noGrp="1"/>
          </p:cNvSpPr>
          <p:nvPr>
            <p:ph type="body" sz="quarter" idx="1"/>
          </p:nvPr>
        </p:nvSpPr>
        <p:spPr>
          <a:prstGeom prst="rect">
            <a:avLst/>
          </a:prstGeom>
        </p:spPr>
        <p:txBody>
          <a:bodyPr/>
          <a:lstStyle/>
          <a:p>
            <a:pPr defTabSz="457200">
              <a:defRPr sz="1200">
                <a:latin typeface="Monaco"/>
                <a:ea typeface="Monaco"/>
                <a:cs typeface="Monaco"/>
                <a:sym typeface="Monaco"/>
              </a:defRPr>
            </a:pPr>
            <a:r>
              <a:t>%%% latexit</a:t>
            </a:r>
          </a:p>
          <a:p>
            <a:pPr defTabSz="457200">
              <a:defRPr sz="1200">
                <a:latin typeface="Monaco"/>
                <a:ea typeface="Monaco"/>
                <a:cs typeface="Monaco"/>
                <a:sym typeface="Monaco"/>
              </a:defRPr>
            </a:pPr>
            <a:r>
              <a:t>I_1=a\hat{\boldsymbol{n}}^\top\vec{\boldsymbol{\ell}}_1</a:t>
            </a:r>
          </a:p>
          <a:p>
            <a:pPr defTabSz="457200">
              <a:defRPr sz="1200">
                <a:latin typeface="Monaco"/>
                <a:ea typeface="Monaco"/>
                <a:cs typeface="Monaco"/>
                <a:sym typeface="Monaco"/>
              </a:defRPr>
            </a:pPr>
            <a:endParaRPr/>
          </a:p>
          <a:p>
            <a:pPr defTabSz="457200">
              <a:defRPr sz="1200">
                <a:latin typeface="Monaco"/>
                <a:ea typeface="Monaco"/>
                <a:cs typeface="Monaco"/>
                <a:sym typeface="Monaco"/>
              </a:defRPr>
            </a:pPr>
            <a:r>
              <a:t>\vec{\boldsymbol{b}}\triangleq a\hat{\boldsymbol{n}}</a:t>
            </a:r>
          </a:p>
          <a:p>
            <a:pPr defTabSz="457200">
              <a:defRPr sz="1200">
                <a:latin typeface="Monaco"/>
                <a:ea typeface="Monaco"/>
                <a:cs typeface="Monaco"/>
                <a:sym typeface="Monaco"/>
              </a:defRPr>
            </a:pPr>
            <a:endParaRP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I_1 \\ I_2 \\ \vdots \\ I_N</a:t>
            </a:r>
          </a:p>
          <a:p>
            <a:pPr defTabSz="457200">
              <a:defRPr sz="1200">
                <a:latin typeface="Monaco"/>
                <a:ea typeface="Monaco"/>
                <a:cs typeface="Monaco"/>
                <a:sym typeface="Monaco"/>
              </a:defRPr>
            </a:pPr>
            <a:r>
              <a:t>\end{array}\right]_{N\times 1}\!\!\!\!\!</a:t>
            </a: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\vec{\boldsymbol{\ell}}_1^\top \\</a:t>
            </a:r>
          </a:p>
          <a:p>
            <a:pPr defTabSz="457200">
              <a:defRPr sz="1200">
                <a:latin typeface="Monaco"/>
                <a:ea typeface="Monaco"/>
                <a:cs typeface="Monaco"/>
                <a:sym typeface="Monaco"/>
              </a:defRPr>
            </a:pPr>
            <a:r>
              <a:t>\vec{\boldsymbol{\ell}}_2^\top \\</a:t>
            </a:r>
          </a:p>
          <a:p>
            <a:pPr defTabSz="457200">
              <a:defRPr sz="1200">
                <a:latin typeface="Monaco"/>
                <a:ea typeface="Monaco"/>
                <a:cs typeface="Monaco"/>
                <a:sym typeface="Monaco"/>
              </a:defRPr>
            </a:pPr>
            <a:r>
              <a:t>\vdots \\</a:t>
            </a:r>
          </a:p>
          <a:p>
            <a:pPr defTabSz="457200">
              <a:defRPr sz="1200">
                <a:latin typeface="Monaco"/>
                <a:ea typeface="Monaco"/>
                <a:cs typeface="Monaco"/>
                <a:sym typeface="Monaco"/>
              </a:defRPr>
            </a:pPr>
            <a:r>
              <a:t>\vec{\boldsymbol{\ell}}_N^\top \\</a:t>
            </a:r>
          </a:p>
          <a:p>
            <a:pPr defTabSz="457200">
              <a:defRPr sz="1200">
                <a:latin typeface="Monaco"/>
                <a:ea typeface="Monaco"/>
                <a:cs typeface="Monaco"/>
                <a:sym typeface="Monaco"/>
              </a:defRPr>
            </a:pPr>
            <a:r>
              <a:t>\end{array}\right]_{N\times 3}\!\!\!\!\!\!\!\!\!</a:t>
            </a: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\vec{\boldsymbol{b}}</a:t>
            </a:r>
          </a:p>
          <a:p>
            <a:pPr defTabSz="457200">
              <a:defRPr sz="1200">
                <a:latin typeface="Monaco"/>
                <a:ea typeface="Monaco"/>
                <a:cs typeface="Monaco"/>
                <a:sym typeface="Monaco"/>
              </a:defRPr>
            </a:pPr>
            <a:r>
              <a:t>\end{array}\right]_{3\times 1}</a:t>
            </a:r>
          </a:p>
        </p:txBody>
      </p:sp>
    </p:spTree>
    <p:extLst>
      <p:ext uri="{BB962C8B-B14F-4D97-AF65-F5344CB8AC3E}">
        <p14:creationId xmlns:p14="http://schemas.microsoft.com/office/powerpoint/2010/main" val="3974768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4" name="Shape 1084"/>
          <p:cNvSpPr>
            <a:spLocks noGrp="1" noRot="1" noChangeAspect="1"/>
          </p:cNvSpPr>
          <p:nvPr>
            <p:ph type="sldImg"/>
          </p:nvPr>
        </p:nvSpPr>
        <p:spPr>
          <a:prstGeom prst="rect">
            <a:avLst/>
          </a:prstGeom>
        </p:spPr>
        <p:txBody>
          <a:bodyPr/>
          <a:lstStyle/>
          <a:p>
            <a:endParaRPr/>
          </a:p>
        </p:txBody>
      </p:sp>
      <p:sp>
        <p:nvSpPr>
          <p:cNvPr id="1085" name="Shape 1085"/>
          <p:cNvSpPr>
            <a:spLocks noGrp="1"/>
          </p:cNvSpPr>
          <p:nvPr>
            <p:ph type="body" sz="quarter" idx="1"/>
          </p:nvPr>
        </p:nvSpPr>
        <p:spPr>
          <a:prstGeom prst="rect">
            <a:avLst/>
          </a:prstGeom>
        </p:spPr>
        <p:txBody>
          <a:bodyPr/>
          <a:lstStyle/>
          <a:p>
            <a:pPr defTabSz="457200">
              <a:defRPr sz="1200">
                <a:latin typeface="Monaco"/>
                <a:ea typeface="Monaco"/>
                <a:cs typeface="Monaco"/>
                <a:sym typeface="Monaco"/>
              </a:defRPr>
            </a:pPr>
            <a:r>
              <a:t>%%% latexit</a:t>
            </a:r>
          </a:p>
          <a:p>
            <a:pPr defTabSz="457200">
              <a:defRPr sz="1200">
                <a:latin typeface="Monaco"/>
                <a:ea typeface="Monaco"/>
                <a:cs typeface="Monaco"/>
                <a:sym typeface="Monaco"/>
              </a:defRPr>
            </a:pPr>
            <a:r>
              <a:t>I_1=a\hat{\boldsymbol{n}}^\top\vec{\boldsymbol{\ell}}_1</a:t>
            </a:r>
          </a:p>
          <a:p>
            <a:pPr defTabSz="457200">
              <a:defRPr sz="1200">
                <a:latin typeface="Monaco"/>
                <a:ea typeface="Monaco"/>
                <a:cs typeface="Monaco"/>
                <a:sym typeface="Monaco"/>
              </a:defRPr>
            </a:pPr>
            <a:endParaRPr/>
          </a:p>
          <a:p>
            <a:pPr defTabSz="457200">
              <a:defRPr sz="1200">
                <a:latin typeface="Monaco"/>
                <a:ea typeface="Monaco"/>
                <a:cs typeface="Monaco"/>
                <a:sym typeface="Monaco"/>
              </a:defRPr>
            </a:pPr>
            <a:r>
              <a:t>\vec{\boldsymbol{b}}\triangleq a\hat{\boldsymbol{n}}</a:t>
            </a:r>
          </a:p>
          <a:p>
            <a:pPr defTabSz="457200">
              <a:defRPr sz="1200">
                <a:latin typeface="Monaco"/>
                <a:ea typeface="Monaco"/>
                <a:cs typeface="Monaco"/>
                <a:sym typeface="Monaco"/>
              </a:defRPr>
            </a:pPr>
            <a:endParaRP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I_1 \\ I_2 \\ \vdots \\ I_N</a:t>
            </a:r>
          </a:p>
          <a:p>
            <a:pPr defTabSz="457200">
              <a:defRPr sz="1200">
                <a:latin typeface="Monaco"/>
                <a:ea typeface="Monaco"/>
                <a:cs typeface="Monaco"/>
                <a:sym typeface="Monaco"/>
              </a:defRPr>
            </a:pPr>
            <a:r>
              <a:t>\end{array}\right]_{N\times 1}\!\!\!\!\!</a:t>
            </a: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\vec{\boldsymbol{\ell}}_1^\top \\</a:t>
            </a:r>
          </a:p>
          <a:p>
            <a:pPr defTabSz="457200">
              <a:defRPr sz="1200">
                <a:latin typeface="Monaco"/>
                <a:ea typeface="Monaco"/>
                <a:cs typeface="Monaco"/>
                <a:sym typeface="Monaco"/>
              </a:defRPr>
            </a:pPr>
            <a:r>
              <a:t>\vec{\boldsymbol{\ell}}_2^\top \\</a:t>
            </a:r>
          </a:p>
          <a:p>
            <a:pPr defTabSz="457200">
              <a:defRPr sz="1200">
                <a:latin typeface="Monaco"/>
                <a:ea typeface="Monaco"/>
                <a:cs typeface="Monaco"/>
                <a:sym typeface="Monaco"/>
              </a:defRPr>
            </a:pPr>
            <a:r>
              <a:t>\vdots \\</a:t>
            </a:r>
          </a:p>
          <a:p>
            <a:pPr defTabSz="457200">
              <a:defRPr sz="1200">
                <a:latin typeface="Monaco"/>
                <a:ea typeface="Monaco"/>
                <a:cs typeface="Monaco"/>
                <a:sym typeface="Monaco"/>
              </a:defRPr>
            </a:pPr>
            <a:r>
              <a:t>\vec{\boldsymbol{\ell}}_N^\top \\</a:t>
            </a:r>
          </a:p>
          <a:p>
            <a:pPr defTabSz="457200">
              <a:defRPr sz="1200">
                <a:latin typeface="Monaco"/>
                <a:ea typeface="Monaco"/>
                <a:cs typeface="Monaco"/>
                <a:sym typeface="Monaco"/>
              </a:defRPr>
            </a:pPr>
            <a:r>
              <a:t>\end{array}\right]_{N\times 3}\!\!\!\!\!\!\!\!\!</a:t>
            </a: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\vec{\boldsymbol{b}}</a:t>
            </a:r>
          </a:p>
          <a:p>
            <a:pPr defTabSz="457200">
              <a:defRPr sz="1200">
                <a:latin typeface="Monaco"/>
                <a:ea typeface="Monaco"/>
                <a:cs typeface="Monaco"/>
                <a:sym typeface="Monaco"/>
              </a:defRPr>
            </a:pPr>
            <a:r>
              <a:t>\end{array}\right]_{3\times 1}</a:t>
            </a:r>
          </a:p>
        </p:txBody>
      </p:sp>
    </p:spTree>
    <p:extLst>
      <p:ext uri="{BB962C8B-B14F-4D97-AF65-F5344CB8AC3E}">
        <p14:creationId xmlns:p14="http://schemas.microsoft.com/office/powerpoint/2010/main" val="7590448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4" name="Shape 1084"/>
          <p:cNvSpPr>
            <a:spLocks noGrp="1" noRot="1" noChangeAspect="1"/>
          </p:cNvSpPr>
          <p:nvPr>
            <p:ph type="sldImg"/>
          </p:nvPr>
        </p:nvSpPr>
        <p:spPr>
          <a:prstGeom prst="rect">
            <a:avLst/>
          </a:prstGeom>
        </p:spPr>
        <p:txBody>
          <a:bodyPr/>
          <a:lstStyle/>
          <a:p>
            <a:endParaRPr/>
          </a:p>
        </p:txBody>
      </p:sp>
      <p:sp>
        <p:nvSpPr>
          <p:cNvPr id="1085" name="Shape 1085"/>
          <p:cNvSpPr>
            <a:spLocks noGrp="1"/>
          </p:cNvSpPr>
          <p:nvPr>
            <p:ph type="body" sz="quarter" idx="1"/>
          </p:nvPr>
        </p:nvSpPr>
        <p:spPr>
          <a:prstGeom prst="rect">
            <a:avLst/>
          </a:prstGeom>
        </p:spPr>
        <p:txBody>
          <a:bodyPr/>
          <a:lstStyle/>
          <a:p>
            <a:pPr defTabSz="457200">
              <a:defRPr sz="1200">
                <a:latin typeface="Monaco"/>
                <a:ea typeface="Monaco"/>
                <a:cs typeface="Monaco"/>
                <a:sym typeface="Monaco"/>
              </a:defRPr>
            </a:pPr>
            <a:r>
              <a:t>%%% latexit</a:t>
            </a:r>
          </a:p>
          <a:p>
            <a:pPr defTabSz="457200">
              <a:defRPr sz="1200">
                <a:latin typeface="Monaco"/>
                <a:ea typeface="Monaco"/>
                <a:cs typeface="Monaco"/>
                <a:sym typeface="Monaco"/>
              </a:defRPr>
            </a:pPr>
            <a:r>
              <a:t>I_1=a\hat{\boldsymbol{n}}^\top\vec{\boldsymbol{\ell}}_1</a:t>
            </a:r>
          </a:p>
          <a:p>
            <a:pPr defTabSz="457200">
              <a:defRPr sz="1200">
                <a:latin typeface="Monaco"/>
                <a:ea typeface="Monaco"/>
                <a:cs typeface="Monaco"/>
                <a:sym typeface="Monaco"/>
              </a:defRPr>
            </a:pPr>
            <a:endParaRPr/>
          </a:p>
          <a:p>
            <a:pPr defTabSz="457200">
              <a:defRPr sz="1200">
                <a:latin typeface="Monaco"/>
                <a:ea typeface="Monaco"/>
                <a:cs typeface="Monaco"/>
                <a:sym typeface="Monaco"/>
              </a:defRPr>
            </a:pPr>
            <a:r>
              <a:t>\vec{\boldsymbol{b}}\triangleq a\hat{\boldsymbol{n}}</a:t>
            </a:r>
          </a:p>
          <a:p>
            <a:pPr defTabSz="457200">
              <a:defRPr sz="1200">
                <a:latin typeface="Monaco"/>
                <a:ea typeface="Monaco"/>
                <a:cs typeface="Monaco"/>
                <a:sym typeface="Monaco"/>
              </a:defRPr>
            </a:pPr>
            <a:endParaRP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I_1 \\ I_2 \\ \vdots \\ I_N</a:t>
            </a:r>
          </a:p>
          <a:p>
            <a:pPr defTabSz="457200">
              <a:defRPr sz="1200">
                <a:latin typeface="Monaco"/>
                <a:ea typeface="Monaco"/>
                <a:cs typeface="Monaco"/>
                <a:sym typeface="Monaco"/>
              </a:defRPr>
            </a:pPr>
            <a:r>
              <a:t>\end{array}\right]_{N\times 1}\!\!\!\!\!</a:t>
            </a: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\vec{\boldsymbol{\ell}}_1^\top \\</a:t>
            </a:r>
          </a:p>
          <a:p>
            <a:pPr defTabSz="457200">
              <a:defRPr sz="1200">
                <a:latin typeface="Monaco"/>
                <a:ea typeface="Monaco"/>
                <a:cs typeface="Monaco"/>
                <a:sym typeface="Monaco"/>
              </a:defRPr>
            </a:pPr>
            <a:r>
              <a:t>\vec{\boldsymbol{\ell}}_2^\top \\</a:t>
            </a:r>
          </a:p>
          <a:p>
            <a:pPr defTabSz="457200">
              <a:defRPr sz="1200">
                <a:latin typeface="Monaco"/>
                <a:ea typeface="Monaco"/>
                <a:cs typeface="Monaco"/>
                <a:sym typeface="Monaco"/>
              </a:defRPr>
            </a:pPr>
            <a:r>
              <a:t>\vdots \\</a:t>
            </a:r>
          </a:p>
          <a:p>
            <a:pPr defTabSz="457200">
              <a:defRPr sz="1200">
                <a:latin typeface="Monaco"/>
                <a:ea typeface="Monaco"/>
                <a:cs typeface="Monaco"/>
                <a:sym typeface="Monaco"/>
              </a:defRPr>
            </a:pPr>
            <a:r>
              <a:t>\vec{\boldsymbol{\ell}}_N^\top \\</a:t>
            </a:r>
          </a:p>
          <a:p>
            <a:pPr defTabSz="457200">
              <a:defRPr sz="1200">
                <a:latin typeface="Monaco"/>
                <a:ea typeface="Monaco"/>
                <a:cs typeface="Monaco"/>
                <a:sym typeface="Monaco"/>
              </a:defRPr>
            </a:pPr>
            <a:r>
              <a:t>\end{array}\right]_{N\times 3}\!\!\!\!\!\!\!\!\!</a:t>
            </a: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\vec{\boldsymbol{b}}</a:t>
            </a:r>
          </a:p>
          <a:p>
            <a:pPr defTabSz="457200">
              <a:defRPr sz="1200">
                <a:latin typeface="Monaco"/>
                <a:ea typeface="Monaco"/>
                <a:cs typeface="Monaco"/>
                <a:sym typeface="Monaco"/>
              </a:defRPr>
            </a:pPr>
            <a:r>
              <a:t>\end{array}\right]_{3\times 1}</a:t>
            </a:r>
          </a:p>
        </p:txBody>
      </p:sp>
    </p:spTree>
    <p:extLst>
      <p:ext uri="{BB962C8B-B14F-4D97-AF65-F5344CB8AC3E}">
        <p14:creationId xmlns:p14="http://schemas.microsoft.com/office/powerpoint/2010/main" val="28032093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4" name="Shape 1084"/>
          <p:cNvSpPr>
            <a:spLocks noGrp="1" noRot="1" noChangeAspect="1"/>
          </p:cNvSpPr>
          <p:nvPr>
            <p:ph type="sldImg"/>
          </p:nvPr>
        </p:nvSpPr>
        <p:spPr>
          <a:prstGeom prst="rect">
            <a:avLst/>
          </a:prstGeom>
        </p:spPr>
        <p:txBody>
          <a:bodyPr/>
          <a:lstStyle/>
          <a:p>
            <a:endParaRPr/>
          </a:p>
        </p:txBody>
      </p:sp>
      <p:sp>
        <p:nvSpPr>
          <p:cNvPr id="1085" name="Shape 1085"/>
          <p:cNvSpPr>
            <a:spLocks noGrp="1"/>
          </p:cNvSpPr>
          <p:nvPr>
            <p:ph type="body" sz="quarter" idx="1"/>
          </p:nvPr>
        </p:nvSpPr>
        <p:spPr>
          <a:prstGeom prst="rect">
            <a:avLst/>
          </a:prstGeom>
        </p:spPr>
        <p:txBody>
          <a:bodyPr/>
          <a:lstStyle/>
          <a:p>
            <a:pPr defTabSz="457200">
              <a:defRPr sz="1200">
                <a:latin typeface="Monaco"/>
                <a:ea typeface="Monaco"/>
                <a:cs typeface="Monaco"/>
                <a:sym typeface="Monaco"/>
              </a:defRPr>
            </a:pPr>
            <a:r>
              <a:t>%%% latexit</a:t>
            </a:r>
          </a:p>
          <a:p>
            <a:pPr defTabSz="457200">
              <a:defRPr sz="1200">
                <a:latin typeface="Monaco"/>
                <a:ea typeface="Monaco"/>
                <a:cs typeface="Monaco"/>
                <a:sym typeface="Monaco"/>
              </a:defRPr>
            </a:pPr>
            <a:r>
              <a:t>I_1=a\hat{\boldsymbol{n}}^\top\vec{\boldsymbol{\ell}}_1</a:t>
            </a:r>
          </a:p>
          <a:p>
            <a:pPr defTabSz="457200">
              <a:defRPr sz="1200">
                <a:latin typeface="Monaco"/>
                <a:ea typeface="Monaco"/>
                <a:cs typeface="Monaco"/>
                <a:sym typeface="Monaco"/>
              </a:defRPr>
            </a:pPr>
            <a:endParaRPr/>
          </a:p>
          <a:p>
            <a:pPr defTabSz="457200">
              <a:defRPr sz="1200">
                <a:latin typeface="Monaco"/>
                <a:ea typeface="Monaco"/>
                <a:cs typeface="Monaco"/>
                <a:sym typeface="Monaco"/>
              </a:defRPr>
            </a:pPr>
            <a:r>
              <a:t>\vec{\boldsymbol{b}}\triangleq a\hat{\boldsymbol{n}}</a:t>
            </a:r>
          </a:p>
          <a:p>
            <a:pPr defTabSz="457200">
              <a:defRPr sz="1200">
                <a:latin typeface="Monaco"/>
                <a:ea typeface="Monaco"/>
                <a:cs typeface="Monaco"/>
                <a:sym typeface="Monaco"/>
              </a:defRPr>
            </a:pPr>
            <a:endParaRP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I_1 \\ I_2 \\ \vdots \\ I_N</a:t>
            </a:r>
          </a:p>
          <a:p>
            <a:pPr defTabSz="457200">
              <a:defRPr sz="1200">
                <a:latin typeface="Monaco"/>
                <a:ea typeface="Monaco"/>
                <a:cs typeface="Monaco"/>
                <a:sym typeface="Monaco"/>
              </a:defRPr>
            </a:pPr>
            <a:r>
              <a:t>\end{array}\right]_{N\times 1}\!\!\!\!\!</a:t>
            </a: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\vec{\boldsymbol{\ell}}_1^\top \\</a:t>
            </a:r>
          </a:p>
          <a:p>
            <a:pPr defTabSz="457200">
              <a:defRPr sz="1200">
                <a:latin typeface="Monaco"/>
                <a:ea typeface="Monaco"/>
                <a:cs typeface="Monaco"/>
                <a:sym typeface="Monaco"/>
              </a:defRPr>
            </a:pPr>
            <a:r>
              <a:t>\vec{\boldsymbol{\ell}}_2^\top \\</a:t>
            </a:r>
          </a:p>
          <a:p>
            <a:pPr defTabSz="457200">
              <a:defRPr sz="1200">
                <a:latin typeface="Monaco"/>
                <a:ea typeface="Monaco"/>
                <a:cs typeface="Monaco"/>
                <a:sym typeface="Monaco"/>
              </a:defRPr>
            </a:pPr>
            <a:r>
              <a:t>\vdots \\</a:t>
            </a:r>
          </a:p>
          <a:p>
            <a:pPr defTabSz="457200">
              <a:defRPr sz="1200">
                <a:latin typeface="Monaco"/>
                <a:ea typeface="Monaco"/>
                <a:cs typeface="Monaco"/>
                <a:sym typeface="Monaco"/>
              </a:defRPr>
            </a:pPr>
            <a:r>
              <a:t>\vec{\boldsymbol{\ell}}_N^\top \\</a:t>
            </a:r>
          </a:p>
          <a:p>
            <a:pPr defTabSz="457200">
              <a:defRPr sz="1200">
                <a:latin typeface="Monaco"/>
                <a:ea typeface="Monaco"/>
                <a:cs typeface="Monaco"/>
                <a:sym typeface="Monaco"/>
              </a:defRPr>
            </a:pPr>
            <a:r>
              <a:t>\end{array}\right]_{N\times 3}\!\!\!\!\!\!\!\!\!</a:t>
            </a: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\vec{\boldsymbol{b}}</a:t>
            </a:r>
          </a:p>
          <a:p>
            <a:pPr defTabSz="457200">
              <a:defRPr sz="1200">
                <a:latin typeface="Monaco"/>
                <a:ea typeface="Monaco"/>
                <a:cs typeface="Monaco"/>
                <a:sym typeface="Monaco"/>
              </a:defRPr>
            </a:pPr>
            <a:r>
              <a:t>\end{array}\right]_{3\times 1}</a:t>
            </a:r>
          </a:p>
        </p:txBody>
      </p:sp>
    </p:spTree>
    <p:extLst>
      <p:ext uri="{BB962C8B-B14F-4D97-AF65-F5344CB8AC3E}">
        <p14:creationId xmlns:p14="http://schemas.microsoft.com/office/powerpoint/2010/main" val="288123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a:extLst>
              <a:ext uri="{FF2B5EF4-FFF2-40B4-BE49-F238E27FC236}">
                <a16:creationId xmlns:a16="http://schemas.microsoft.com/office/drawing/2014/main" id="{E2CE40A0-E911-4CB3-89FA-FA2A474F8B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66788" rtl="0" eaLnBrk="1" fontAlgn="base" latinLnBrk="0" hangingPunct="1">
              <a:lnSpc>
                <a:spcPct val="100000"/>
              </a:lnSpc>
              <a:spcBef>
                <a:spcPct val="0"/>
              </a:spcBef>
              <a:spcAft>
                <a:spcPct val="0"/>
              </a:spcAft>
              <a:buClrTx/>
              <a:buSzTx/>
              <a:buFontTx/>
              <a:buNone/>
              <a:tabLst/>
              <a:defRPr/>
            </a:pPr>
            <a:fld id="{7229B452-761C-402C-A74F-D317C3A73FB6}" type="slidenum">
              <a:rPr kumimoji="0" lang="en-US" altLang="en-US" sz="13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sym typeface="Helvetica Light"/>
              </a:rPr>
              <a:pPr marL="0" marR="0" lvl="0" indent="0" algn="r" defTabSz="966788" rtl="0" eaLnBrk="1" fontAlgn="base" latinLnBrk="0" hangingPunct="1">
                <a:lnSpc>
                  <a:spcPct val="100000"/>
                </a:lnSpc>
                <a:spcBef>
                  <a:spcPct val="0"/>
                </a:spcBef>
                <a:spcAft>
                  <a:spcPct val="0"/>
                </a:spcAft>
                <a:buClrTx/>
                <a:buSzTx/>
                <a:buFontTx/>
                <a:buNone/>
                <a:tabLst/>
                <a:defRPr/>
              </a:pPr>
              <a:t>42</a:t>
            </a:fld>
            <a:endParaRPr kumimoji="0" lang="en-US" altLang="en-US" sz="13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Helvetica Light"/>
            </a:endParaRPr>
          </a:p>
        </p:txBody>
      </p:sp>
      <p:sp>
        <p:nvSpPr>
          <p:cNvPr id="76802" name="Rectangle 2">
            <a:extLst>
              <a:ext uri="{FF2B5EF4-FFF2-40B4-BE49-F238E27FC236}">
                <a16:creationId xmlns:a16="http://schemas.microsoft.com/office/drawing/2014/main" id="{7D95281F-B7BF-4A69-9971-DD6F05E7890F}"/>
              </a:ext>
            </a:extLst>
          </p:cNvPr>
          <p:cNvSpPr>
            <a:spLocks noGrp="1" noRot="1" noChangeAspect="1" noChangeArrowheads="1" noTextEdit="1"/>
          </p:cNvSpPr>
          <p:nvPr>
            <p:ph type="sldImg"/>
          </p:nvPr>
        </p:nvSpPr>
        <p:spPr>
          <a:ln/>
        </p:spPr>
      </p:sp>
      <p:sp>
        <p:nvSpPr>
          <p:cNvPr id="76803" name="Rectangle 3">
            <a:extLst>
              <a:ext uri="{FF2B5EF4-FFF2-40B4-BE49-F238E27FC236}">
                <a16:creationId xmlns:a16="http://schemas.microsoft.com/office/drawing/2014/main" id="{4C3DF1A0-55F2-4494-B26D-AAF4CB9AA3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19273386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a:extLst>
              <a:ext uri="{FF2B5EF4-FFF2-40B4-BE49-F238E27FC236}">
                <a16:creationId xmlns:a16="http://schemas.microsoft.com/office/drawing/2014/main" id="{8EA849F9-D98A-4C97-A62C-CD44DFC77FB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66788" rtl="0" eaLnBrk="1" fontAlgn="base" latinLnBrk="0" hangingPunct="1">
              <a:lnSpc>
                <a:spcPct val="100000"/>
              </a:lnSpc>
              <a:spcBef>
                <a:spcPct val="0"/>
              </a:spcBef>
              <a:spcAft>
                <a:spcPct val="0"/>
              </a:spcAft>
              <a:buClrTx/>
              <a:buSzTx/>
              <a:buFontTx/>
              <a:buNone/>
              <a:tabLst/>
              <a:defRPr/>
            </a:pPr>
            <a:fld id="{08EF63EA-25A1-4C45-BFA0-231B8BE7D90D}" type="slidenum">
              <a:rPr kumimoji="0" lang="en-US" altLang="en-US" sz="13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sym typeface="Helvetica Light"/>
              </a:rPr>
              <a:pPr marL="0" marR="0" lvl="0" indent="0" algn="r" defTabSz="966788" rtl="0" eaLnBrk="1" fontAlgn="base" latinLnBrk="0" hangingPunct="1">
                <a:lnSpc>
                  <a:spcPct val="100000"/>
                </a:lnSpc>
                <a:spcBef>
                  <a:spcPct val="0"/>
                </a:spcBef>
                <a:spcAft>
                  <a:spcPct val="0"/>
                </a:spcAft>
                <a:buClrTx/>
                <a:buSzTx/>
                <a:buFontTx/>
                <a:buNone/>
                <a:tabLst/>
                <a:defRPr/>
              </a:pPr>
              <a:t>43</a:t>
            </a:fld>
            <a:endParaRPr kumimoji="0" lang="en-US" altLang="en-US" sz="13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Helvetica Light"/>
            </a:endParaRPr>
          </a:p>
        </p:txBody>
      </p:sp>
      <p:sp>
        <p:nvSpPr>
          <p:cNvPr id="78850" name="Rectangle 2">
            <a:extLst>
              <a:ext uri="{FF2B5EF4-FFF2-40B4-BE49-F238E27FC236}">
                <a16:creationId xmlns:a16="http://schemas.microsoft.com/office/drawing/2014/main" id="{B7C00F32-2998-47F5-98FE-AE8035A9A69E}"/>
              </a:ext>
            </a:extLst>
          </p:cNvPr>
          <p:cNvSpPr>
            <a:spLocks noGrp="1" noRot="1" noChangeAspect="1" noChangeArrowheads="1" noTextEdit="1"/>
          </p:cNvSpPr>
          <p:nvPr>
            <p:ph type="sldImg"/>
          </p:nvPr>
        </p:nvSpPr>
        <p:spPr>
          <a:ln/>
        </p:spPr>
      </p:sp>
      <p:sp>
        <p:nvSpPr>
          <p:cNvPr id="78851" name="Rectangle 3">
            <a:extLst>
              <a:ext uri="{FF2B5EF4-FFF2-40B4-BE49-F238E27FC236}">
                <a16:creationId xmlns:a16="http://schemas.microsoft.com/office/drawing/2014/main" id="{03421F98-7C26-4113-92CF-F9201247CF9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3673653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 name="Shape 928"/>
          <p:cNvSpPr>
            <a:spLocks noGrp="1" noRot="1" noChangeAspect="1"/>
          </p:cNvSpPr>
          <p:nvPr>
            <p:ph type="sldImg"/>
          </p:nvPr>
        </p:nvSpPr>
        <p:spPr>
          <a:prstGeom prst="rect">
            <a:avLst/>
          </a:prstGeom>
        </p:spPr>
        <p:txBody>
          <a:bodyPr/>
          <a:lstStyle/>
          <a:p>
            <a:endParaRPr/>
          </a:p>
        </p:txBody>
      </p:sp>
      <p:sp>
        <p:nvSpPr>
          <p:cNvPr id="929" name="Shape 929"/>
          <p:cNvSpPr>
            <a:spLocks noGrp="1"/>
          </p:cNvSpPr>
          <p:nvPr>
            <p:ph type="body" sz="quarter" idx="1"/>
          </p:nvPr>
        </p:nvSpPr>
        <p:spPr>
          <a:prstGeom prst="rect">
            <a:avLst/>
          </a:prstGeom>
        </p:spPr>
        <p:txBody>
          <a:bodyPr/>
          <a:lstStyle/>
          <a:p>
            <a:pPr>
              <a:defRPr sz="1400"/>
            </a:pPr>
            <a:r>
              <a:t>Our work addresses the problem of inferring scene properties from image data. </a:t>
            </a:r>
          </a:p>
          <a:p>
            <a:pPr>
              <a:defRPr sz="1400"/>
            </a:pPr>
            <a:endParaRPr/>
          </a:p>
          <a:p>
            <a:pPr>
              <a:defRPr sz="1400"/>
            </a:pPr>
            <a:r>
              <a:t>Specifically, we want to relate observed image intensities to object shape, scene illumination, and material properties, or surface reflectance.</a:t>
            </a:r>
          </a:p>
          <a:p>
            <a:pPr>
              <a:defRPr sz="1400"/>
            </a:pPr>
            <a:endParaRPr/>
          </a:p>
          <a:p>
            <a:pPr>
              <a:defRPr sz="1400"/>
            </a:pPr>
            <a:r>
              <a:t>The task is made difficult by the fact that shape, lighting, and reflectance information are all tightly coupled in the image data so that we cannot typically draw conclusions about one of them without making restrictive assumptions about the others.</a:t>
            </a:r>
          </a:p>
        </p:txBody>
      </p:sp>
    </p:spTree>
    <p:extLst>
      <p:ext uri="{BB962C8B-B14F-4D97-AF65-F5344CB8AC3E}">
        <p14:creationId xmlns:p14="http://schemas.microsoft.com/office/powerpoint/2010/main" val="2584870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a:extLst>
              <a:ext uri="{FF2B5EF4-FFF2-40B4-BE49-F238E27FC236}">
                <a16:creationId xmlns:a16="http://schemas.microsoft.com/office/drawing/2014/main" id="{BA356728-2C5D-4F5F-999C-B4ACC34752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66788" rtl="0" eaLnBrk="1" fontAlgn="base" latinLnBrk="0" hangingPunct="1">
              <a:lnSpc>
                <a:spcPct val="100000"/>
              </a:lnSpc>
              <a:spcBef>
                <a:spcPct val="0"/>
              </a:spcBef>
              <a:spcAft>
                <a:spcPct val="0"/>
              </a:spcAft>
              <a:buClrTx/>
              <a:buSzTx/>
              <a:buFontTx/>
              <a:buNone/>
              <a:tabLst/>
              <a:defRPr/>
            </a:pPr>
            <a:fld id="{90253A71-C73B-4184-93FE-E4EC2A302EC7}" type="slidenum">
              <a:rPr kumimoji="0" lang="en-US" altLang="en-US" sz="13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sym typeface="Helvetica Light"/>
              </a:rPr>
              <a:pPr marL="0" marR="0" lvl="0" indent="0" algn="r" defTabSz="966788" rtl="0" eaLnBrk="1" fontAlgn="base" latinLnBrk="0" hangingPunct="1">
                <a:lnSpc>
                  <a:spcPct val="100000"/>
                </a:lnSpc>
                <a:spcBef>
                  <a:spcPct val="0"/>
                </a:spcBef>
                <a:spcAft>
                  <a:spcPct val="0"/>
                </a:spcAft>
                <a:buClrTx/>
                <a:buSzTx/>
                <a:buFontTx/>
                <a:buNone/>
                <a:tabLst/>
                <a:defRPr/>
              </a:pPr>
              <a:t>44</a:t>
            </a:fld>
            <a:endParaRPr kumimoji="0" lang="en-US" altLang="en-US" sz="13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Helvetica Light"/>
            </a:endParaRPr>
          </a:p>
        </p:txBody>
      </p:sp>
      <p:sp>
        <p:nvSpPr>
          <p:cNvPr id="82946" name="Rectangle 2">
            <a:extLst>
              <a:ext uri="{FF2B5EF4-FFF2-40B4-BE49-F238E27FC236}">
                <a16:creationId xmlns:a16="http://schemas.microsoft.com/office/drawing/2014/main" id="{F08145B2-1D9E-4635-A240-10C966BBBAE9}"/>
              </a:ext>
            </a:extLst>
          </p:cNvPr>
          <p:cNvSpPr>
            <a:spLocks noGrp="1" noRot="1" noChangeAspect="1" noChangeArrowheads="1" noTextEdit="1"/>
          </p:cNvSpPr>
          <p:nvPr>
            <p:ph type="sldImg"/>
          </p:nvPr>
        </p:nvSpPr>
        <p:spPr>
          <a:ln/>
        </p:spPr>
      </p:sp>
      <p:sp>
        <p:nvSpPr>
          <p:cNvPr id="82947" name="Rectangle 3">
            <a:extLst>
              <a:ext uri="{FF2B5EF4-FFF2-40B4-BE49-F238E27FC236}">
                <a16:creationId xmlns:a16="http://schemas.microsoft.com/office/drawing/2014/main" id="{B8A60AC1-C956-4C4C-8C8C-8B1BF44FA5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32731793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a:extLst>
              <a:ext uri="{FF2B5EF4-FFF2-40B4-BE49-F238E27FC236}">
                <a16:creationId xmlns:a16="http://schemas.microsoft.com/office/drawing/2014/main" id="{88EDAE00-324F-4AB0-98E6-8462173124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66788" rtl="0" eaLnBrk="1" fontAlgn="base" latinLnBrk="0" hangingPunct="1">
              <a:lnSpc>
                <a:spcPct val="100000"/>
              </a:lnSpc>
              <a:spcBef>
                <a:spcPct val="0"/>
              </a:spcBef>
              <a:spcAft>
                <a:spcPct val="0"/>
              </a:spcAft>
              <a:buClrTx/>
              <a:buSzTx/>
              <a:buFontTx/>
              <a:buNone/>
              <a:tabLst/>
              <a:defRPr/>
            </a:pPr>
            <a:fld id="{40E2242B-5A7A-432A-AE4E-59EB1C37C861}" type="slidenum">
              <a:rPr kumimoji="0" lang="en-US" altLang="en-US" sz="13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sym typeface="Helvetica Light"/>
              </a:rPr>
              <a:pPr marL="0" marR="0" lvl="0" indent="0" algn="r" defTabSz="966788" rtl="0" eaLnBrk="1" fontAlgn="base" latinLnBrk="0" hangingPunct="1">
                <a:lnSpc>
                  <a:spcPct val="100000"/>
                </a:lnSpc>
                <a:spcBef>
                  <a:spcPct val="0"/>
                </a:spcBef>
                <a:spcAft>
                  <a:spcPct val="0"/>
                </a:spcAft>
                <a:buClrTx/>
                <a:buSzTx/>
                <a:buFontTx/>
                <a:buNone/>
                <a:tabLst/>
                <a:defRPr/>
              </a:pPr>
              <a:t>45</a:t>
            </a:fld>
            <a:endParaRPr kumimoji="0" lang="en-US" altLang="en-US" sz="13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Helvetica Light"/>
            </a:endParaRPr>
          </a:p>
        </p:txBody>
      </p:sp>
      <p:sp>
        <p:nvSpPr>
          <p:cNvPr id="89090" name="Rectangle 2">
            <a:extLst>
              <a:ext uri="{FF2B5EF4-FFF2-40B4-BE49-F238E27FC236}">
                <a16:creationId xmlns:a16="http://schemas.microsoft.com/office/drawing/2014/main" id="{E512F389-5770-470E-A080-D1413589C850}"/>
              </a:ext>
            </a:extLst>
          </p:cNvPr>
          <p:cNvSpPr>
            <a:spLocks noGrp="1" noRot="1" noChangeAspect="1" noChangeArrowheads="1" noTextEdit="1"/>
          </p:cNvSpPr>
          <p:nvPr>
            <p:ph type="sldImg"/>
          </p:nvPr>
        </p:nvSpPr>
        <p:spPr>
          <a:ln/>
        </p:spPr>
      </p:sp>
      <p:sp>
        <p:nvSpPr>
          <p:cNvPr id="89091" name="Rectangle 3">
            <a:extLst>
              <a:ext uri="{FF2B5EF4-FFF2-40B4-BE49-F238E27FC236}">
                <a16:creationId xmlns:a16="http://schemas.microsoft.com/office/drawing/2014/main" id="{0B13AA9F-01EF-473B-BC8C-A196E51E656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321474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a:extLst>
              <a:ext uri="{FF2B5EF4-FFF2-40B4-BE49-F238E27FC236}">
                <a16:creationId xmlns:a16="http://schemas.microsoft.com/office/drawing/2014/main" id="{EFE67AA7-3602-4E0C-8C80-A5AC120AFA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66788" rtl="0" eaLnBrk="1" fontAlgn="base" latinLnBrk="0" hangingPunct="1">
              <a:lnSpc>
                <a:spcPct val="100000"/>
              </a:lnSpc>
              <a:spcBef>
                <a:spcPct val="0"/>
              </a:spcBef>
              <a:spcAft>
                <a:spcPct val="0"/>
              </a:spcAft>
              <a:buClrTx/>
              <a:buSzTx/>
              <a:buFontTx/>
              <a:buNone/>
              <a:tabLst/>
              <a:defRPr/>
            </a:pPr>
            <a:fld id="{A99C9F88-37BA-427B-AC5B-2F6F46551F3B}" type="slidenum">
              <a:rPr kumimoji="0" lang="en-US" altLang="en-US" sz="13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sym typeface="Helvetica Light"/>
              </a:rPr>
              <a:pPr marL="0" marR="0" lvl="0" indent="0" algn="r" defTabSz="966788" rtl="0" eaLnBrk="1" fontAlgn="base" latinLnBrk="0" hangingPunct="1">
                <a:lnSpc>
                  <a:spcPct val="100000"/>
                </a:lnSpc>
                <a:spcBef>
                  <a:spcPct val="0"/>
                </a:spcBef>
                <a:spcAft>
                  <a:spcPct val="0"/>
                </a:spcAft>
                <a:buClrTx/>
                <a:buSzTx/>
                <a:buFontTx/>
                <a:buNone/>
                <a:tabLst/>
                <a:defRPr/>
              </a:pPr>
              <a:t>48</a:t>
            </a:fld>
            <a:endParaRPr kumimoji="0" lang="en-US" altLang="en-US" sz="13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Helvetica Light"/>
            </a:endParaRPr>
          </a:p>
        </p:txBody>
      </p:sp>
      <p:sp>
        <p:nvSpPr>
          <p:cNvPr id="101378" name="Rectangle 2">
            <a:extLst>
              <a:ext uri="{FF2B5EF4-FFF2-40B4-BE49-F238E27FC236}">
                <a16:creationId xmlns:a16="http://schemas.microsoft.com/office/drawing/2014/main" id="{0BAF753E-1375-4D86-85F4-7B8971B0AF34}"/>
              </a:ext>
            </a:extLst>
          </p:cNvPr>
          <p:cNvSpPr>
            <a:spLocks noGrp="1" noRot="1" noChangeAspect="1" noChangeArrowheads="1" noTextEdit="1"/>
          </p:cNvSpPr>
          <p:nvPr>
            <p:ph type="sldImg"/>
          </p:nvPr>
        </p:nvSpPr>
        <p:spPr>
          <a:ln/>
        </p:spPr>
      </p:sp>
      <p:sp>
        <p:nvSpPr>
          <p:cNvPr id="101379" name="Rectangle 3">
            <a:extLst>
              <a:ext uri="{FF2B5EF4-FFF2-40B4-BE49-F238E27FC236}">
                <a16:creationId xmlns:a16="http://schemas.microsoft.com/office/drawing/2014/main" id="{11421532-4BFF-4F86-B77F-7693AAA4380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9546754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a:extLst>
              <a:ext uri="{FF2B5EF4-FFF2-40B4-BE49-F238E27FC236}">
                <a16:creationId xmlns:a16="http://schemas.microsoft.com/office/drawing/2014/main" id="{C238D479-B016-47B8-ACF6-780A126F44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66788" rtl="0" eaLnBrk="1" fontAlgn="base" latinLnBrk="0" hangingPunct="1">
              <a:lnSpc>
                <a:spcPct val="100000"/>
              </a:lnSpc>
              <a:spcBef>
                <a:spcPct val="0"/>
              </a:spcBef>
              <a:spcAft>
                <a:spcPct val="0"/>
              </a:spcAft>
              <a:buClrTx/>
              <a:buSzTx/>
              <a:buFontTx/>
              <a:buNone/>
              <a:tabLst/>
              <a:defRPr/>
            </a:pPr>
            <a:fld id="{7A260445-19B7-4BD7-9741-34D325E926EA}" type="slidenum">
              <a:rPr kumimoji="0" lang="zh-CN" altLang="en-US" sz="13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sym typeface="Helvetica Light"/>
              </a:rPr>
              <a:pPr marL="0" marR="0" lvl="0" indent="0" algn="r" defTabSz="966788" rtl="0" eaLnBrk="1" fontAlgn="base" latinLnBrk="0" hangingPunct="1">
                <a:lnSpc>
                  <a:spcPct val="100000"/>
                </a:lnSpc>
                <a:spcBef>
                  <a:spcPct val="0"/>
                </a:spcBef>
                <a:spcAft>
                  <a:spcPct val="0"/>
                </a:spcAft>
                <a:buClrTx/>
                <a:buSzTx/>
                <a:buFontTx/>
                <a:buNone/>
                <a:tabLst/>
                <a:defRPr/>
              </a:pPr>
              <a:t>49</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Helvetica Light"/>
            </a:endParaRPr>
          </a:p>
        </p:txBody>
      </p:sp>
      <p:sp>
        <p:nvSpPr>
          <p:cNvPr id="113666" name="Rectangle 2">
            <a:extLst>
              <a:ext uri="{FF2B5EF4-FFF2-40B4-BE49-F238E27FC236}">
                <a16:creationId xmlns:a16="http://schemas.microsoft.com/office/drawing/2014/main" id="{E6DDB5E6-8F64-4EBE-B858-4EAFA76C7362}"/>
              </a:ext>
            </a:extLst>
          </p:cNvPr>
          <p:cNvSpPr>
            <a:spLocks noGrp="1" noRot="1" noChangeAspect="1" noChangeArrowheads="1" noTextEdit="1"/>
          </p:cNvSpPr>
          <p:nvPr>
            <p:ph type="sldImg"/>
          </p:nvPr>
        </p:nvSpPr>
        <p:spPr>
          <a:xfrm>
            <a:off x="1258888" y="720725"/>
            <a:ext cx="4802187" cy="3602038"/>
          </a:xfrm>
          <a:ln/>
        </p:spPr>
      </p:sp>
      <p:sp>
        <p:nvSpPr>
          <p:cNvPr id="113667" name="Rectangle 3">
            <a:extLst>
              <a:ext uri="{FF2B5EF4-FFF2-40B4-BE49-F238E27FC236}">
                <a16:creationId xmlns:a16="http://schemas.microsoft.com/office/drawing/2014/main" id="{4FEF7E4C-0794-4EF5-B9B9-3C5C6C57F20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extLst>
      <p:ext uri="{BB962C8B-B14F-4D97-AF65-F5344CB8AC3E}">
        <p14:creationId xmlns:p14="http://schemas.microsoft.com/office/powerpoint/2010/main" val="25837980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7">
            <a:extLst>
              <a:ext uri="{FF2B5EF4-FFF2-40B4-BE49-F238E27FC236}">
                <a16:creationId xmlns:a16="http://schemas.microsoft.com/office/drawing/2014/main" id="{7FC1DD22-643E-4A86-A3A7-BFEEDD7C941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66788" rtl="0" eaLnBrk="1" fontAlgn="base" latinLnBrk="0" hangingPunct="1">
              <a:lnSpc>
                <a:spcPct val="100000"/>
              </a:lnSpc>
              <a:spcBef>
                <a:spcPct val="0"/>
              </a:spcBef>
              <a:spcAft>
                <a:spcPct val="0"/>
              </a:spcAft>
              <a:buClrTx/>
              <a:buSzTx/>
              <a:buFontTx/>
              <a:buNone/>
              <a:tabLst/>
              <a:defRPr/>
            </a:pPr>
            <a:fld id="{2A5A10A5-5857-4E15-949E-A8A9763F5B2A}" type="slidenum">
              <a:rPr kumimoji="0" lang="en-US" altLang="en-US" sz="13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sym typeface="Helvetica Light"/>
              </a:rPr>
              <a:pPr marL="0" marR="0" lvl="0" indent="0" algn="r" defTabSz="966788" rtl="0" eaLnBrk="1" fontAlgn="base" latinLnBrk="0" hangingPunct="1">
                <a:lnSpc>
                  <a:spcPct val="100000"/>
                </a:lnSpc>
                <a:spcBef>
                  <a:spcPct val="0"/>
                </a:spcBef>
                <a:spcAft>
                  <a:spcPct val="0"/>
                </a:spcAft>
                <a:buClrTx/>
                <a:buSzTx/>
                <a:buFontTx/>
                <a:buNone/>
                <a:tabLst/>
                <a:defRPr/>
              </a:pPr>
              <a:t>50</a:t>
            </a:fld>
            <a:endParaRPr kumimoji="0" lang="en-US" altLang="en-US" sz="13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Helvetica Light"/>
            </a:endParaRPr>
          </a:p>
        </p:txBody>
      </p:sp>
      <p:sp>
        <p:nvSpPr>
          <p:cNvPr id="93186" name="Rectangle 2">
            <a:extLst>
              <a:ext uri="{FF2B5EF4-FFF2-40B4-BE49-F238E27FC236}">
                <a16:creationId xmlns:a16="http://schemas.microsoft.com/office/drawing/2014/main" id="{40CD0E09-FF06-4DC3-B34B-8C0EEB633F54}"/>
              </a:ext>
            </a:extLst>
          </p:cNvPr>
          <p:cNvSpPr>
            <a:spLocks noGrp="1" noRot="1" noChangeAspect="1" noChangeArrowheads="1" noTextEdit="1"/>
          </p:cNvSpPr>
          <p:nvPr>
            <p:ph type="sldImg"/>
          </p:nvPr>
        </p:nvSpPr>
        <p:spPr>
          <a:ln/>
        </p:spPr>
      </p:sp>
      <p:sp>
        <p:nvSpPr>
          <p:cNvPr id="93187" name="Rectangle 3">
            <a:extLst>
              <a:ext uri="{FF2B5EF4-FFF2-40B4-BE49-F238E27FC236}">
                <a16:creationId xmlns:a16="http://schemas.microsoft.com/office/drawing/2014/main" id="{A3920E19-3C31-4541-BA52-74437E03E5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7401673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a:extLst>
              <a:ext uri="{FF2B5EF4-FFF2-40B4-BE49-F238E27FC236}">
                <a16:creationId xmlns:a16="http://schemas.microsoft.com/office/drawing/2014/main" id="{0BEEAFD4-4A00-4FEB-B52B-D19F60A7EB4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66788" rtl="0" eaLnBrk="1" fontAlgn="base" latinLnBrk="0" hangingPunct="1">
              <a:lnSpc>
                <a:spcPct val="100000"/>
              </a:lnSpc>
              <a:spcBef>
                <a:spcPct val="0"/>
              </a:spcBef>
              <a:spcAft>
                <a:spcPct val="0"/>
              </a:spcAft>
              <a:buClrTx/>
              <a:buSzTx/>
              <a:buFontTx/>
              <a:buNone/>
              <a:tabLst/>
              <a:defRPr/>
            </a:pPr>
            <a:fld id="{CAADCDA6-5CBF-4AFE-A89B-396F673F1503}" type="slidenum">
              <a:rPr kumimoji="0" lang="en-US" altLang="en-US" sz="13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sym typeface="Helvetica Light"/>
              </a:rPr>
              <a:pPr marL="0" marR="0" lvl="0" indent="0" algn="r" defTabSz="966788" rtl="0" eaLnBrk="1" fontAlgn="base" latinLnBrk="0" hangingPunct="1">
                <a:lnSpc>
                  <a:spcPct val="100000"/>
                </a:lnSpc>
                <a:spcBef>
                  <a:spcPct val="0"/>
                </a:spcBef>
                <a:spcAft>
                  <a:spcPct val="0"/>
                </a:spcAft>
                <a:buClrTx/>
                <a:buSzTx/>
                <a:buFontTx/>
                <a:buNone/>
                <a:tabLst/>
                <a:defRPr/>
              </a:pPr>
              <a:t>51</a:t>
            </a:fld>
            <a:endParaRPr kumimoji="0" lang="en-US" altLang="en-US" sz="13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Helvetica Light"/>
            </a:endParaRPr>
          </a:p>
        </p:txBody>
      </p:sp>
      <p:sp>
        <p:nvSpPr>
          <p:cNvPr id="95234" name="Rectangle 2">
            <a:extLst>
              <a:ext uri="{FF2B5EF4-FFF2-40B4-BE49-F238E27FC236}">
                <a16:creationId xmlns:a16="http://schemas.microsoft.com/office/drawing/2014/main" id="{AB3753C3-2A89-47DB-B073-910F560257B5}"/>
              </a:ext>
            </a:extLst>
          </p:cNvPr>
          <p:cNvSpPr>
            <a:spLocks noGrp="1" noRot="1" noChangeAspect="1" noChangeArrowheads="1" noTextEdit="1"/>
          </p:cNvSpPr>
          <p:nvPr>
            <p:ph type="sldImg"/>
          </p:nvPr>
        </p:nvSpPr>
        <p:spPr>
          <a:ln/>
        </p:spPr>
      </p:sp>
      <p:sp>
        <p:nvSpPr>
          <p:cNvPr id="95235" name="Rectangle 3">
            <a:extLst>
              <a:ext uri="{FF2B5EF4-FFF2-40B4-BE49-F238E27FC236}">
                <a16:creationId xmlns:a16="http://schemas.microsoft.com/office/drawing/2014/main" id="{95D3B2C6-1757-478B-AEFF-ACF902BEB7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0340469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7">
            <a:extLst>
              <a:ext uri="{FF2B5EF4-FFF2-40B4-BE49-F238E27FC236}">
                <a16:creationId xmlns:a16="http://schemas.microsoft.com/office/drawing/2014/main" id="{949C1E25-CAF6-4634-8AB4-3D70F86E53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66788" rtl="0" eaLnBrk="1" fontAlgn="base" latinLnBrk="0" hangingPunct="1">
              <a:lnSpc>
                <a:spcPct val="100000"/>
              </a:lnSpc>
              <a:spcBef>
                <a:spcPct val="0"/>
              </a:spcBef>
              <a:spcAft>
                <a:spcPct val="0"/>
              </a:spcAft>
              <a:buClrTx/>
              <a:buSzTx/>
              <a:buFontTx/>
              <a:buNone/>
              <a:tabLst/>
              <a:defRPr/>
            </a:pPr>
            <a:fld id="{EFBF5D6D-FCF6-4C6A-806D-2D2D8531A9AD}" type="slidenum">
              <a:rPr kumimoji="0" lang="en-US" altLang="en-US" sz="13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sym typeface="Helvetica Light"/>
              </a:rPr>
              <a:pPr marL="0" marR="0" lvl="0" indent="0" algn="r" defTabSz="966788" rtl="0" eaLnBrk="1" fontAlgn="base" latinLnBrk="0" hangingPunct="1">
                <a:lnSpc>
                  <a:spcPct val="100000"/>
                </a:lnSpc>
                <a:spcBef>
                  <a:spcPct val="0"/>
                </a:spcBef>
                <a:spcAft>
                  <a:spcPct val="0"/>
                </a:spcAft>
                <a:buClrTx/>
                <a:buSzTx/>
                <a:buFontTx/>
                <a:buNone/>
                <a:tabLst/>
                <a:defRPr/>
              </a:pPr>
              <a:t>52</a:t>
            </a:fld>
            <a:endParaRPr kumimoji="0" lang="en-US" altLang="en-US" sz="13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Helvetica Light"/>
            </a:endParaRPr>
          </a:p>
        </p:txBody>
      </p:sp>
      <p:sp>
        <p:nvSpPr>
          <p:cNvPr id="99330" name="Rectangle 2">
            <a:extLst>
              <a:ext uri="{FF2B5EF4-FFF2-40B4-BE49-F238E27FC236}">
                <a16:creationId xmlns:a16="http://schemas.microsoft.com/office/drawing/2014/main" id="{9425BE56-63B7-4FE6-9712-0BB2E1C7F106}"/>
              </a:ext>
            </a:extLst>
          </p:cNvPr>
          <p:cNvSpPr>
            <a:spLocks noGrp="1" noRot="1" noChangeAspect="1" noChangeArrowheads="1" noTextEdit="1"/>
          </p:cNvSpPr>
          <p:nvPr>
            <p:ph type="sldImg"/>
          </p:nvPr>
        </p:nvSpPr>
        <p:spPr>
          <a:ln/>
        </p:spPr>
      </p:sp>
      <p:sp>
        <p:nvSpPr>
          <p:cNvPr id="99331" name="Rectangle 3">
            <a:extLst>
              <a:ext uri="{FF2B5EF4-FFF2-40B4-BE49-F238E27FC236}">
                <a16:creationId xmlns:a16="http://schemas.microsoft.com/office/drawing/2014/main" id="{96C60B68-B86F-48DC-9BE3-7BEC9D4369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8755081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7">
            <a:extLst>
              <a:ext uri="{FF2B5EF4-FFF2-40B4-BE49-F238E27FC236}">
                <a16:creationId xmlns:a16="http://schemas.microsoft.com/office/drawing/2014/main" id="{4297356C-F9DC-42AF-85EB-BA048BCE436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66788" rtl="0" eaLnBrk="1" fontAlgn="base" latinLnBrk="0" hangingPunct="1">
              <a:lnSpc>
                <a:spcPct val="100000"/>
              </a:lnSpc>
              <a:spcBef>
                <a:spcPct val="0"/>
              </a:spcBef>
              <a:spcAft>
                <a:spcPct val="0"/>
              </a:spcAft>
              <a:buClrTx/>
              <a:buSzTx/>
              <a:buFontTx/>
              <a:buNone/>
              <a:tabLst/>
              <a:defRPr/>
            </a:pPr>
            <a:fld id="{99703647-0CDC-47D9-BD00-4C8FCADB4542}" type="slidenum">
              <a:rPr kumimoji="0" lang="zh-CN" altLang="en-US" sz="13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sym typeface="Helvetica Light"/>
              </a:rPr>
              <a:pPr marL="0" marR="0" lvl="0" indent="0" algn="r" defTabSz="966788" rtl="0" eaLnBrk="1" fontAlgn="base" latinLnBrk="0" hangingPunct="1">
                <a:lnSpc>
                  <a:spcPct val="100000"/>
                </a:lnSpc>
                <a:spcBef>
                  <a:spcPct val="0"/>
                </a:spcBef>
                <a:spcAft>
                  <a:spcPct val="0"/>
                </a:spcAft>
                <a:buClrTx/>
                <a:buSzTx/>
                <a:buFontTx/>
                <a:buNone/>
                <a:tabLst/>
                <a:defRPr/>
              </a:pPr>
              <a:t>53</a:t>
            </a:fld>
            <a:endParaRPr kumimoji="0" lang="en-US" altLang="zh-CN" sz="13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Helvetica Light"/>
            </a:endParaRPr>
          </a:p>
        </p:txBody>
      </p:sp>
      <p:sp>
        <p:nvSpPr>
          <p:cNvPr id="114690" name="Rectangle 2">
            <a:extLst>
              <a:ext uri="{FF2B5EF4-FFF2-40B4-BE49-F238E27FC236}">
                <a16:creationId xmlns:a16="http://schemas.microsoft.com/office/drawing/2014/main" id="{6E3DD730-E0E3-40D7-8266-C774AC477285}"/>
              </a:ext>
            </a:extLst>
          </p:cNvPr>
          <p:cNvSpPr>
            <a:spLocks noGrp="1" noRot="1" noChangeAspect="1" noChangeArrowheads="1" noTextEdit="1"/>
          </p:cNvSpPr>
          <p:nvPr>
            <p:ph type="sldImg"/>
          </p:nvPr>
        </p:nvSpPr>
        <p:spPr>
          <a:xfrm>
            <a:off x="1258888" y="720725"/>
            <a:ext cx="4802187" cy="3602038"/>
          </a:xfrm>
          <a:ln/>
        </p:spPr>
      </p:sp>
      <p:sp>
        <p:nvSpPr>
          <p:cNvPr id="114691" name="Rectangle 3">
            <a:extLst>
              <a:ext uri="{FF2B5EF4-FFF2-40B4-BE49-F238E27FC236}">
                <a16:creationId xmlns:a16="http://schemas.microsoft.com/office/drawing/2014/main" id="{071E8A3D-C028-455E-B5D1-824BAB5838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anose="020B0604020202020204" pitchFamily="34" charset="0"/>
            </a:endParaRPr>
          </a:p>
        </p:txBody>
      </p:sp>
    </p:spTree>
    <p:extLst>
      <p:ext uri="{BB962C8B-B14F-4D97-AF65-F5344CB8AC3E}">
        <p14:creationId xmlns:p14="http://schemas.microsoft.com/office/powerpoint/2010/main" val="30627560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a:extLst>
              <a:ext uri="{FF2B5EF4-FFF2-40B4-BE49-F238E27FC236}">
                <a16:creationId xmlns:a16="http://schemas.microsoft.com/office/drawing/2014/main" id="{023520A8-5F38-4DBE-A7F0-123809B1972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66788" rtl="0" eaLnBrk="1" fontAlgn="base" latinLnBrk="0" hangingPunct="1">
              <a:lnSpc>
                <a:spcPct val="100000"/>
              </a:lnSpc>
              <a:spcBef>
                <a:spcPct val="0"/>
              </a:spcBef>
              <a:spcAft>
                <a:spcPct val="0"/>
              </a:spcAft>
              <a:buClrTx/>
              <a:buSzTx/>
              <a:buFontTx/>
              <a:buNone/>
              <a:tabLst/>
              <a:defRPr/>
            </a:pPr>
            <a:fld id="{55D70974-DDBA-460D-A7CD-992AFE568827}" type="slidenum">
              <a:rPr kumimoji="0" lang="en-US" altLang="en-US" sz="13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sym typeface="Helvetica Light"/>
              </a:rPr>
              <a:pPr marL="0" marR="0" lvl="0" indent="0" algn="r" defTabSz="966788" rtl="0" eaLnBrk="1" fontAlgn="base" latinLnBrk="0" hangingPunct="1">
                <a:lnSpc>
                  <a:spcPct val="100000"/>
                </a:lnSpc>
                <a:spcBef>
                  <a:spcPct val="0"/>
                </a:spcBef>
                <a:spcAft>
                  <a:spcPct val="0"/>
                </a:spcAft>
                <a:buClrTx/>
                <a:buSzTx/>
                <a:buFontTx/>
                <a:buNone/>
                <a:tabLst/>
                <a:defRPr/>
              </a:pPr>
              <a:t>54</a:t>
            </a:fld>
            <a:endParaRPr kumimoji="0" lang="en-US" altLang="en-US" sz="13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Helvetica Light"/>
            </a:endParaRPr>
          </a:p>
        </p:txBody>
      </p:sp>
      <p:sp>
        <p:nvSpPr>
          <p:cNvPr id="103426" name="Rectangle 2">
            <a:extLst>
              <a:ext uri="{FF2B5EF4-FFF2-40B4-BE49-F238E27FC236}">
                <a16:creationId xmlns:a16="http://schemas.microsoft.com/office/drawing/2014/main" id="{1A14AF13-610D-4B2A-87A0-BE903AA15AC2}"/>
              </a:ext>
            </a:extLst>
          </p:cNvPr>
          <p:cNvSpPr>
            <a:spLocks noGrp="1" noRot="1" noChangeAspect="1" noChangeArrowheads="1" noTextEdit="1"/>
          </p:cNvSpPr>
          <p:nvPr>
            <p:ph type="sldImg"/>
          </p:nvPr>
        </p:nvSpPr>
        <p:spPr>
          <a:ln/>
        </p:spPr>
      </p:sp>
      <p:sp>
        <p:nvSpPr>
          <p:cNvPr id="103427" name="Rectangle 3">
            <a:extLst>
              <a:ext uri="{FF2B5EF4-FFF2-40B4-BE49-F238E27FC236}">
                <a16:creationId xmlns:a16="http://schemas.microsoft.com/office/drawing/2014/main" id="{EBB2AC8C-3631-4367-A849-0EC75F98CB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8601090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a:extLst>
              <a:ext uri="{FF2B5EF4-FFF2-40B4-BE49-F238E27FC236}">
                <a16:creationId xmlns:a16="http://schemas.microsoft.com/office/drawing/2014/main" id="{32D89AE3-6696-4C05-BC65-F7C945E807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66788" rtl="0" eaLnBrk="1" fontAlgn="base" latinLnBrk="0" hangingPunct="1">
              <a:lnSpc>
                <a:spcPct val="100000"/>
              </a:lnSpc>
              <a:spcBef>
                <a:spcPct val="0"/>
              </a:spcBef>
              <a:spcAft>
                <a:spcPct val="0"/>
              </a:spcAft>
              <a:buClrTx/>
              <a:buSzTx/>
              <a:buFontTx/>
              <a:buNone/>
              <a:tabLst/>
              <a:defRPr/>
            </a:pPr>
            <a:fld id="{337CC595-E814-4DC9-B521-75B0D3ABF5EA}" type="slidenum">
              <a:rPr kumimoji="0" lang="en-US" altLang="en-US" sz="13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sym typeface="Helvetica Light"/>
              </a:rPr>
              <a:pPr marL="0" marR="0" lvl="0" indent="0" algn="r" defTabSz="966788" rtl="0" eaLnBrk="1" fontAlgn="base" latinLnBrk="0" hangingPunct="1">
                <a:lnSpc>
                  <a:spcPct val="100000"/>
                </a:lnSpc>
                <a:spcBef>
                  <a:spcPct val="0"/>
                </a:spcBef>
                <a:spcAft>
                  <a:spcPct val="0"/>
                </a:spcAft>
                <a:buClrTx/>
                <a:buSzTx/>
                <a:buFontTx/>
                <a:buNone/>
                <a:tabLst/>
                <a:defRPr/>
              </a:pPr>
              <a:t>55</a:t>
            </a:fld>
            <a:endParaRPr kumimoji="0" lang="en-US" altLang="en-US" sz="13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Helvetica Light"/>
            </a:endParaRPr>
          </a:p>
        </p:txBody>
      </p:sp>
      <p:sp>
        <p:nvSpPr>
          <p:cNvPr id="107522" name="Rectangle 2">
            <a:extLst>
              <a:ext uri="{FF2B5EF4-FFF2-40B4-BE49-F238E27FC236}">
                <a16:creationId xmlns:a16="http://schemas.microsoft.com/office/drawing/2014/main" id="{4810AC42-2F89-4B85-915A-9EC50C053D5A}"/>
              </a:ext>
            </a:extLst>
          </p:cNvPr>
          <p:cNvSpPr>
            <a:spLocks noGrp="1" noRot="1" noChangeAspect="1" noChangeArrowheads="1" noTextEdit="1"/>
          </p:cNvSpPr>
          <p:nvPr>
            <p:ph type="sldImg"/>
          </p:nvPr>
        </p:nvSpPr>
        <p:spPr>
          <a:ln/>
        </p:spPr>
      </p:sp>
      <p:sp>
        <p:nvSpPr>
          <p:cNvPr id="107523" name="Rectangle 3">
            <a:extLst>
              <a:ext uri="{FF2B5EF4-FFF2-40B4-BE49-F238E27FC236}">
                <a16:creationId xmlns:a16="http://schemas.microsoft.com/office/drawing/2014/main" id="{968AB347-1047-4764-8F6D-FFF10252B2B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93533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Rectangle 7">
            <a:extLst>
              <a:ext uri="{FF2B5EF4-FFF2-40B4-BE49-F238E27FC236}">
                <a16:creationId xmlns:a16="http://schemas.microsoft.com/office/drawing/2014/main" id="{98B96E7A-DADA-4694-9341-BCA31CF745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marL="0" marR="0" lvl="0" indent="0" algn="ctr" defTabSz="966788" rtl="0" eaLnBrk="1" fontAlgn="auto" latinLnBrk="0" hangingPunct="0">
              <a:lnSpc>
                <a:spcPct val="100000"/>
              </a:lnSpc>
              <a:spcBef>
                <a:spcPts val="0"/>
              </a:spcBef>
              <a:spcAft>
                <a:spcPts val="0"/>
              </a:spcAft>
              <a:buClrTx/>
              <a:buSzTx/>
              <a:buFontTx/>
              <a:buNone/>
              <a:tabLst/>
              <a:defRPr/>
            </a:pPr>
            <a:fld id="{E479F719-37F2-4DE8-968E-4DBB387AFDA5}" type="slidenum">
              <a:rPr kumimoji="0" lang="en-US" altLang="en-US" sz="13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sym typeface="Helvetica Neue Light"/>
              </a:rPr>
              <a:pPr marL="0" marR="0" lvl="0" indent="0" algn="ctr" defTabSz="966788" rtl="0" eaLnBrk="1" fontAlgn="auto" latinLnBrk="0" hangingPunct="0">
                <a:lnSpc>
                  <a:spcPct val="100000"/>
                </a:lnSpc>
                <a:spcBef>
                  <a:spcPts val="0"/>
                </a:spcBef>
                <a:spcAft>
                  <a:spcPts val="0"/>
                </a:spcAft>
                <a:buClrTx/>
                <a:buSzTx/>
                <a:buFontTx/>
                <a:buNone/>
                <a:tabLst/>
                <a:defRPr/>
              </a:pPr>
              <a:t>26</a:t>
            </a:fld>
            <a:endParaRPr kumimoji="0" lang="en-US" altLang="en-US" sz="13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sym typeface="Helvetica Neue Light"/>
            </a:endParaRPr>
          </a:p>
        </p:txBody>
      </p:sp>
      <p:sp>
        <p:nvSpPr>
          <p:cNvPr id="228354" name="Rectangle 2">
            <a:extLst>
              <a:ext uri="{FF2B5EF4-FFF2-40B4-BE49-F238E27FC236}">
                <a16:creationId xmlns:a16="http://schemas.microsoft.com/office/drawing/2014/main" id="{AA6B0A6E-15ED-479E-8E37-B5AD5381B139}"/>
              </a:ext>
            </a:extLst>
          </p:cNvPr>
          <p:cNvSpPr>
            <a:spLocks noGrp="1" noRot="1" noChangeAspect="1" noChangeArrowheads="1" noTextEdit="1"/>
          </p:cNvSpPr>
          <p:nvPr>
            <p:ph type="sldImg"/>
          </p:nvPr>
        </p:nvSpPr>
        <p:spPr>
          <a:ln/>
        </p:spPr>
      </p:sp>
      <p:sp>
        <p:nvSpPr>
          <p:cNvPr id="228355" name="Rectangle 3">
            <a:extLst>
              <a:ext uri="{FF2B5EF4-FFF2-40B4-BE49-F238E27FC236}">
                <a16:creationId xmlns:a16="http://schemas.microsoft.com/office/drawing/2014/main" id="{F4C314E2-96FF-4ACB-9C2F-54611C63EC3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2700915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 name="Shape 1047"/>
          <p:cNvSpPr>
            <a:spLocks noGrp="1" noRot="1" noChangeAspect="1"/>
          </p:cNvSpPr>
          <p:nvPr>
            <p:ph type="sldImg"/>
          </p:nvPr>
        </p:nvSpPr>
        <p:spPr>
          <a:prstGeom prst="rect">
            <a:avLst/>
          </a:prstGeom>
        </p:spPr>
        <p:txBody>
          <a:bodyPr/>
          <a:lstStyle/>
          <a:p>
            <a:endParaRPr/>
          </a:p>
        </p:txBody>
      </p:sp>
      <p:sp>
        <p:nvSpPr>
          <p:cNvPr id="1048" name="Shape 1048"/>
          <p:cNvSpPr>
            <a:spLocks noGrp="1"/>
          </p:cNvSpPr>
          <p:nvPr>
            <p:ph type="body" sz="quarter" idx="1"/>
          </p:nvPr>
        </p:nvSpPr>
        <p:spPr>
          <a:prstGeom prst="rect">
            <a:avLst/>
          </a:prstGeom>
        </p:spPr>
        <p:txBody>
          <a:bodyPr/>
          <a:lstStyle/>
          <a:p>
            <a:pPr defTabSz="457200">
              <a:defRPr sz="1200">
                <a:latin typeface="Monaco"/>
                <a:ea typeface="Monaco"/>
                <a:cs typeface="Monaco"/>
                <a:sym typeface="Monaco"/>
              </a:defRPr>
            </a:pPr>
            <a:r>
              <a:t>%%% latexit</a:t>
            </a:r>
          </a:p>
          <a:p>
            <a:pPr defTabSz="457200">
              <a:defRPr sz="1200">
                <a:latin typeface="Monaco"/>
                <a:ea typeface="Monaco"/>
                <a:cs typeface="Monaco"/>
                <a:sym typeface="Monaco"/>
              </a:defRPr>
            </a:pPr>
            <a:r>
              <a:t>I_1=a\hat{\boldsymbol{n}}^\top\vec{\boldsymbol{\ell}}_1</a:t>
            </a:r>
          </a:p>
          <a:p>
            <a:pPr defTabSz="457200">
              <a:defRPr sz="1200">
                <a:latin typeface="Monaco"/>
                <a:ea typeface="Monaco"/>
                <a:cs typeface="Monaco"/>
                <a:sym typeface="Monaco"/>
              </a:defRPr>
            </a:pPr>
            <a:endParaRPr/>
          </a:p>
          <a:p>
            <a:pPr defTabSz="457200">
              <a:defRPr sz="1200">
                <a:latin typeface="Monaco"/>
                <a:ea typeface="Monaco"/>
                <a:cs typeface="Monaco"/>
                <a:sym typeface="Monaco"/>
              </a:defRPr>
            </a:pPr>
            <a:r>
              <a:t>\vec{\boldsymbol{b}}\triangleq a\hat{\boldsymbol{n}}</a:t>
            </a:r>
          </a:p>
          <a:p>
            <a:pPr defTabSz="457200">
              <a:defRPr sz="1200">
                <a:latin typeface="Monaco"/>
                <a:ea typeface="Monaco"/>
                <a:cs typeface="Monaco"/>
                <a:sym typeface="Monaco"/>
              </a:defRPr>
            </a:pPr>
            <a:endParaRP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I_1 \\ I_2 \\ \vdots \\ I_N</a:t>
            </a:r>
          </a:p>
          <a:p>
            <a:pPr defTabSz="457200">
              <a:defRPr sz="1200">
                <a:latin typeface="Monaco"/>
                <a:ea typeface="Monaco"/>
                <a:cs typeface="Monaco"/>
                <a:sym typeface="Monaco"/>
              </a:defRPr>
            </a:pPr>
            <a:r>
              <a:t>\end{array}\right]_{N\times 1}\!\!\!\!\!</a:t>
            </a: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\vec{\boldsymbol{\ell}}_1^\top \\</a:t>
            </a:r>
          </a:p>
          <a:p>
            <a:pPr defTabSz="457200">
              <a:defRPr sz="1200">
                <a:latin typeface="Monaco"/>
                <a:ea typeface="Monaco"/>
                <a:cs typeface="Monaco"/>
                <a:sym typeface="Monaco"/>
              </a:defRPr>
            </a:pPr>
            <a:r>
              <a:t>\vec{\boldsymbol{\ell}}_2^\top \\</a:t>
            </a:r>
          </a:p>
          <a:p>
            <a:pPr defTabSz="457200">
              <a:defRPr sz="1200">
                <a:latin typeface="Monaco"/>
                <a:ea typeface="Monaco"/>
                <a:cs typeface="Monaco"/>
                <a:sym typeface="Monaco"/>
              </a:defRPr>
            </a:pPr>
            <a:r>
              <a:t>\vdots \\</a:t>
            </a:r>
          </a:p>
          <a:p>
            <a:pPr defTabSz="457200">
              <a:defRPr sz="1200">
                <a:latin typeface="Monaco"/>
                <a:ea typeface="Monaco"/>
                <a:cs typeface="Monaco"/>
                <a:sym typeface="Monaco"/>
              </a:defRPr>
            </a:pPr>
            <a:r>
              <a:t>\vec{\boldsymbol{\ell}}_N^\top \\</a:t>
            </a:r>
          </a:p>
          <a:p>
            <a:pPr defTabSz="457200">
              <a:defRPr sz="1200">
                <a:latin typeface="Monaco"/>
                <a:ea typeface="Monaco"/>
                <a:cs typeface="Monaco"/>
                <a:sym typeface="Monaco"/>
              </a:defRPr>
            </a:pPr>
            <a:r>
              <a:t>\end{array}\right]_{N\times 3}\!\!\!\!\!\!\!\!\!</a:t>
            </a: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\vec{\boldsymbol{b}}</a:t>
            </a:r>
          </a:p>
          <a:p>
            <a:pPr defTabSz="457200">
              <a:defRPr sz="1200">
                <a:latin typeface="Monaco"/>
                <a:ea typeface="Monaco"/>
                <a:cs typeface="Monaco"/>
                <a:sym typeface="Monaco"/>
              </a:defRPr>
            </a:pPr>
            <a:r>
              <a:t>\end{array}\right]_{3\times 1}</a:t>
            </a:r>
          </a:p>
        </p:txBody>
      </p:sp>
    </p:spTree>
    <p:extLst>
      <p:ext uri="{BB962C8B-B14F-4D97-AF65-F5344CB8AC3E}">
        <p14:creationId xmlns:p14="http://schemas.microsoft.com/office/powerpoint/2010/main" val="8520466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4" name="Shape 1084"/>
          <p:cNvSpPr>
            <a:spLocks noGrp="1" noRot="1" noChangeAspect="1"/>
          </p:cNvSpPr>
          <p:nvPr>
            <p:ph type="sldImg"/>
          </p:nvPr>
        </p:nvSpPr>
        <p:spPr>
          <a:prstGeom prst="rect">
            <a:avLst/>
          </a:prstGeom>
        </p:spPr>
        <p:txBody>
          <a:bodyPr/>
          <a:lstStyle/>
          <a:p>
            <a:endParaRPr/>
          </a:p>
        </p:txBody>
      </p:sp>
      <p:sp>
        <p:nvSpPr>
          <p:cNvPr id="1085" name="Shape 1085"/>
          <p:cNvSpPr>
            <a:spLocks noGrp="1"/>
          </p:cNvSpPr>
          <p:nvPr>
            <p:ph type="body" sz="quarter" idx="1"/>
          </p:nvPr>
        </p:nvSpPr>
        <p:spPr>
          <a:prstGeom prst="rect">
            <a:avLst/>
          </a:prstGeom>
        </p:spPr>
        <p:txBody>
          <a:bodyPr/>
          <a:lstStyle/>
          <a:p>
            <a:pPr defTabSz="457200">
              <a:defRPr sz="1200">
                <a:latin typeface="Monaco"/>
                <a:ea typeface="Monaco"/>
                <a:cs typeface="Monaco"/>
                <a:sym typeface="Monaco"/>
              </a:defRPr>
            </a:pPr>
            <a:r>
              <a:t>%%% latexit</a:t>
            </a:r>
          </a:p>
          <a:p>
            <a:pPr defTabSz="457200">
              <a:defRPr sz="1200">
                <a:latin typeface="Monaco"/>
                <a:ea typeface="Monaco"/>
                <a:cs typeface="Monaco"/>
                <a:sym typeface="Monaco"/>
              </a:defRPr>
            </a:pPr>
            <a:r>
              <a:t>I_1=a\hat{\boldsymbol{n}}^\top\vec{\boldsymbol{\ell}}_1</a:t>
            </a:r>
          </a:p>
          <a:p>
            <a:pPr defTabSz="457200">
              <a:defRPr sz="1200">
                <a:latin typeface="Monaco"/>
                <a:ea typeface="Monaco"/>
                <a:cs typeface="Monaco"/>
                <a:sym typeface="Monaco"/>
              </a:defRPr>
            </a:pPr>
            <a:endParaRPr/>
          </a:p>
          <a:p>
            <a:pPr defTabSz="457200">
              <a:defRPr sz="1200">
                <a:latin typeface="Monaco"/>
                <a:ea typeface="Monaco"/>
                <a:cs typeface="Monaco"/>
                <a:sym typeface="Monaco"/>
              </a:defRPr>
            </a:pPr>
            <a:r>
              <a:t>\vec{\boldsymbol{b}}\triangleq a\hat{\boldsymbol{n}}</a:t>
            </a:r>
          </a:p>
          <a:p>
            <a:pPr defTabSz="457200">
              <a:defRPr sz="1200">
                <a:latin typeface="Monaco"/>
                <a:ea typeface="Monaco"/>
                <a:cs typeface="Monaco"/>
                <a:sym typeface="Monaco"/>
              </a:defRPr>
            </a:pPr>
            <a:endParaRP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I_1 \\ I_2 \\ \vdots \\ I_N</a:t>
            </a:r>
          </a:p>
          <a:p>
            <a:pPr defTabSz="457200">
              <a:defRPr sz="1200">
                <a:latin typeface="Monaco"/>
                <a:ea typeface="Monaco"/>
                <a:cs typeface="Monaco"/>
                <a:sym typeface="Monaco"/>
              </a:defRPr>
            </a:pPr>
            <a:r>
              <a:t>\end{array}\right]_{N\times 1}\!\!\!\!\!</a:t>
            </a: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\vec{\boldsymbol{\ell}}_1^\top \\</a:t>
            </a:r>
          </a:p>
          <a:p>
            <a:pPr defTabSz="457200">
              <a:defRPr sz="1200">
                <a:latin typeface="Monaco"/>
                <a:ea typeface="Monaco"/>
                <a:cs typeface="Monaco"/>
                <a:sym typeface="Monaco"/>
              </a:defRPr>
            </a:pPr>
            <a:r>
              <a:t>\vec{\boldsymbol{\ell}}_2^\top \\</a:t>
            </a:r>
          </a:p>
          <a:p>
            <a:pPr defTabSz="457200">
              <a:defRPr sz="1200">
                <a:latin typeface="Monaco"/>
                <a:ea typeface="Monaco"/>
                <a:cs typeface="Monaco"/>
                <a:sym typeface="Monaco"/>
              </a:defRPr>
            </a:pPr>
            <a:r>
              <a:t>\vdots \\</a:t>
            </a:r>
          </a:p>
          <a:p>
            <a:pPr defTabSz="457200">
              <a:defRPr sz="1200">
                <a:latin typeface="Monaco"/>
                <a:ea typeface="Monaco"/>
                <a:cs typeface="Monaco"/>
                <a:sym typeface="Monaco"/>
              </a:defRPr>
            </a:pPr>
            <a:r>
              <a:t>\vec{\boldsymbol{\ell}}_N^\top \\</a:t>
            </a:r>
          </a:p>
          <a:p>
            <a:pPr defTabSz="457200">
              <a:defRPr sz="1200">
                <a:latin typeface="Monaco"/>
                <a:ea typeface="Monaco"/>
                <a:cs typeface="Monaco"/>
                <a:sym typeface="Monaco"/>
              </a:defRPr>
            </a:pPr>
            <a:r>
              <a:t>\end{array}\right]_{N\times 3}\!\!\!\!\!\!\!\!\!</a:t>
            </a: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\vec{\boldsymbol{b}}</a:t>
            </a:r>
          </a:p>
          <a:p>
            <a:pPr defTabSz="457200">
              <a:defRPr sz="1200">
                <a:latin typeface="Monaco"/>
                <a:ea typeface="Monaco"/>
                <a:cs typeface="Monaco"/>
                <a:sym typeface="Monaco"/>
              </a:defRPr>
            </a:pPr>
            <a:r>
              <a:t>\end{array}\right]_{3\times 1}</a:t>
            </a:r>
          </a:p>
        </p:txBody>
      </p:sp>
    </p:spTree>
    <p:extLst>
      <p:ext uri="{BB962C8B-B14F-4D97-AF65-F5344CB8AC3E}">
        <p14:creationId xmlns:p14="http://schemas.microsoft.com/office/powerpoint/2010/main" val="2402916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4" name="Shape 1084"/>
          <p:cNvSpPr>
            <a:spLocks noGrp="1" noRot="1" noChangeAspect="1"/>
          </p:cNvSpPr>
          <p:nvPr>
            <p:ph type="sldImg"/>
          </p:nvPr>
        </p:nvSpPr>
        <p:spPr>
          <a:prstGeom prst="rect">
            <a:avLst/>
          </a:prstGeom>
        </p:spPr>
        <p:txBody>
          <a:bodyPr/>
          <a:lstStyle/>
          <a:p>
            <a:endParaRPr/>
          </a:p>
        </p:txBody>
      </p:sp>
      <p:sp>
        <p:nvSpPr>
          <p:cNvPr id="1085" name="Shape 1085"/>
          <p:cNvSpPr>
            <a:spLocks noGrp="1"/>
          </p:cNvSpPr>
          <p:nvPr>
            <p:ph type="body" sz="quarter" idx="1"/>
          </p:nvPr>
        </p:nvSpPr>
        <p:spPr>
          <a:prstGeom prst="rect">
            <a:avLst/>
          </a:prstGeom>
        </p:spPr>
        <p:txBody>
          <a:bodyPr/>
          <a:lstStyle/>
          <a:p>
            <a:pPr defTabSz="457200">
              <a:defRPr sz="1200">
                <a:latin typeface="Monaco"/>
                <a:ea typeface="Monaco"/>
                <a:cs typeface="Monaco"/>
                <a:sym typeface="Monaco"/>
              </a:defRPr>
            </a:pPr>
            <a:r>
              <a:t>%%% latexit</a:t>
            </a:r>
          </a:p>
          <a:p>
            <a:pPr defTabSz="457200">
              <a:defRPr sz="1200">
                <a:latin typeface="Monaco"/>
                <a:ea typeface="Monaco"/>
                <a:cs typeface="Monaco"/>
                <a:sym typeface="Monaco"/>
              </a:defRPr>
            </a:pPr>
            <a:r>
              <a:t>I_1=a\hat{\boldsymbol{n}}^\top\vec{\boldsymbol{\ell}}_1</a:t>
            </a:r>
          </a:p>
          <a:p>
            <a:pPr defTabSz="457200">
              <a:defRPr sz="1200">
                <a:latin typeface="Monaco"/>
                <a:ea typeface="Monaco"/>
                <a:cs typeface="Monaco"/>
                <a:sym typeface="Monaco"/>
              </a:defRPr>
            </a:pPr>
            <a:endParaRPr/>
          </a:p>
          <a:p>
            <a:pPr defTabSz="457200">
              <a:defRPr sz="1200">
                <a:latin typeface="Monaco"/>
                <a:ea typeface="Monaco"/>
                <a:cs typeface="Monaco"/>
                <a:sym typeface="Monaco"/>
              </a:defRPr>
            </a:pPr>
            <a:r>
              <a:t>\vec{\boldsymbol{b}}\triangleq a\hat{\boldsymbol{n}}</a:t>
            </a:r>
          </a:p>
          <a:p>
            <a:pPr defTabSz="457200">
              <a:defRPr sz="1200">
                <a:latin typeface="Monaco"/>
                <a:ea typeface="Monaco"/>
                <a:cs typeface="Monaco"/>
                <a:sym typeface="Monaco"/>
              </a:defRPr>
            </a:pPr>
            <a:endParaRP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I_1 \\ I_2 \\ \vdots \\ I_N</a:t>
            </a:r>
          </a:p>
          <a:p>
            <a:pPr defTabSz="457200">
              <a:defRPr sz="1200">
                <a:latin typeface="Monaco"/>
                <a:ea typeface="Monaco"/>
                <a:cs typeface="Monaco"/>
                <a:sym typeface="Monaco"/>
              </a:defRPr>
            </a:pPr>
            <a:r>
              <a:t>\end{array}\right]_{N\times 1}\!\!\!\!\!</a:t>
            </a: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\vec{\boldsymbol{\ell}}_1^\top \\</a:t>
            </a:r>
          </a:p>
          <a:p>
            <a:pPr defTabSz="457200">
              <a:defRPr sz="1200">
                <a:latin typeface="Monaco"/>
                <a:ea typeface="Monaco"/>
                <a:cs typeface="Monaco"/>
                <a:sym typeface="Monaco"/>
              </a:defRPr>
            </a:pPr>
            <a:r>
              <a:t>\vec{\boldsymbol{\ell}}_2^\top \\</a:t>
            </a:r>
          </a:p>
          <a:p>
            <a:pPr defTabSz="457200">
              <a:defRPr sz="1200">
                <a:latin typeface="Monaco"/>
                <a:ea typeface="Monaco"/>
                <a:cs typeface="Monaco"/>
                <a:sym typeface="Monaco"/>
              </a:defRPr>
            </a:pPr>
            <a:r>
              <a:t>\vdots \\</a:t>
            </a:r>
          </a:p>
          <a:p>
            <a:pPr defTabSz="457200">
              <a:defRPr sz="1200">
                <a:latin typeface="Monaco"/>
                <a:ea typeface="Monaco"/>
                <a:cs typeface="Monaco"/>
                <a:sym typeface="Monaco"/>
              </a:defRPr>
            </a:pPr>
            <a:r>
              <a:t>\vec{\boldsymbol{\ell}}_N^\top \\</a:t>
            </a:r>
          </a:p>
          <a:p>
            <a:pPr defTabSz="457200">
              <a:defRPr sz="1200">
                <a:latin typeface="Monaco"/>
                <a:ea typeface="Monaco"/>
                <a:cs typeface="Monaco"/>
                <a:sym typeface="Monaco"/>
              </a:defRPr>
            </a:pPr>
            <a:r>
              <a:t>\end{array}\right]_{N\times 3}\!\!\!\!\!\!\!\!\!</a:t>
            </a: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\vec{\boldsymbol{b}}</a:t>
            </a:r>
          </a:p>
          <a:p>
            <a:pPr defTabSz="457200">
              <a:defRPr sz="1200">
                <a:latin typeface="Monaco"/>
                <a:ea typeface="Monaco"/>
                <a:cs typeface="Monaco"/>
                <a:sym typeface="Monaco"/>
              </a:defRPr>
            </a:pPr>
            <a:r>
              <a:t>\end{array}\right]_{3\times 1}</a:t>
            </a:r>
          </a:p>
        </p:txBody>
      </p:sp>
    </p:spTree>
    <p:extLst>
      <p:ext uri="{BB962C8B-B14F-4D97-AF65-F5344CB8AC3E}">
        <p14:creationId xmlns:p14="http://schemas.microsoft.com/office/powerpoint/2010/main" val="37878653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4" name="Shape 1084"/>
          <p:cNvSpPr>
            <a:spLocks noGrp="1" noRot="1" noChangeAspect="1"/>
          </p:cNvSpPr>
          <p:nvPr>
            <p:ph type="sldImg"/>
          </p:nvPr>
        </p:nvSpPr>
        <p:spPr>
          <a:prstGeom prst="rect">
            <a:avLst/>
          </a:prstGeom>
        </p:spPr>
        <p:txBody>
          <a:bodyPr/>
          <a:lstStyle/>
          <a:p>
            <a:endParaRPr/>
          </a:p>
        </p:txBody>
      </p:sp>
      <p:sp>
        <p:nvSpPr>
          <p:cNvPr id="1085" name="Shape 1085"/>
          <p:cNvSpPr>
            <a:spLocks noGrp="1"/>
          </p:cNvSpPr>
          <p:nvPr>
            <p:ph type="body" sz="quarter" idx="1"/>
          </p:nvPr>
        </p:nvSpPr>
        <p:spPr>
          <a:prstGeom prst="rect">
            <a:avLst/>
          </a:prstGeom>
        </p:spPr>
        <p:txBody>
          <a:bodyPr/>
          <a:lstStyle/>
          <a:p>
            <a:pPr defTabSz="457200">
              <a:defRPr sz="1200">
                <a:latin typeface="Monaco"/>
                <a:ea typeface="Monaco"/>
                <a:cs typeface="Monaco"/>
                <a:sym typeface="Monaco"/>
              </a:defRPr>
            </a:pPr>
            <a:r>
              <a:t>%%% latexit</a:t>
            </a:r>
          </a:p>
          <a:p>
            <a:pPr defTabSz="457200">
              <a:defRPr sz="1200">
                <a:latin typeface="Monaco"/>
                <a:ea typeface="Monaco"/>
                <a:cs typeface="Monaco"/>
                <a:sym typeface="Monaco"/>
              </a:defRPr>
            </a:pPr>
            <a:r>
              <a:t>I_1=a\hat{\boldsymbol{n}}^\top\vec{\boldsymbol{\ell}}_1</a:t>
            </a:r>
          </a:p>
          <a:p>
            <a:pPr defTabSz="457200">
              <a:defRPr sz="1200">
                <a:latin typeface="Monaco"/>
                <a:ea typeface="Monaco"/>
                <a:cs typeface="Monaco"/>
                <a:sym typeface="Monaco"/>
              </a:defRPr>
            </a:pPr>
            <a:endParaRPr/>
          </a:p>
          <a:p>
            <a:pPr defTabSz="457200">
              <a:defRPr sz="1200">
                <a:latin typeface="Monaco"/>
                <a:ea typeface="Monaco"/>
                <a:cs typeface="Monaco"/>
                <a:sym typeface="Monaco"/>
              </a:defRPr>
            </a:pPr>
            <a:r>
              <a:t>\vec{\boldsymbol{b}}\triangleq a\hat{\boldsymbol{n}}</a:t>
            </a:r>
          </a:p>
          <a:p>
            <a:pPr defTabSz="457200">
              <a:defRPr sz="1200">
                <a:latin typeface="Monaco"/>
                <a:ea typeface="Monaco"/>
                <a:cs typeface="Monaco"/>
                <a:sym typeface="Monaco"/>
              </a:defRPr>
            </a:pPr>
            <a:endParaRP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I_1 \\ I_2 \\ \vdots \\ I_N</a:t>
            </a:r>
          </a:p>
          <a:p>
            <a:pPr defTabSz="457200">
              <a:defRPr sz="1200">
                <a:latin typeface="Monaco"/>
                <a:ea typeface="Monaco"/>
                <a:cs typeface="Monaco"/>
                <a:sym typeface="Monaco"/>
              </a:defRPr>
            </a:pPr>
            <a:r>
              <a:t>\end{array}\right]_{N\times 1}\!\!\!\!\!</a:t>
            </a: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\vec{\boldsymbol{\ell}}_1^\top \\</a:t>
            </a:r>
          </a:p>
          <a:p>
            <a:pPr defTabSz="457200">
              <a:defRPr sz="1200">
                <a:latin typeface="Monaco"/>
                <a:ea typeface="Monaco"/>
                <a:cs typeface="Monaco"/>
                <a:sym typeface="Monaco"/>
              </a:defRPr>
            </a:pPr>
            <a:r>
              <a:t>\vec{\boldsymbol{\ell}}_2^\top \\</a:t>
            </a:r>
          </a:p>
          <a:p>
            <a:pPr defTabSz="457200">
              <a:defRPr sz="1200">
                <a:latin typeface="Monaco"/>
                <a:ea typeface="Monaco"/>
                <a:cs typeface="Monaco"/>
                <a:sym typeface="Monaco"/>
              </a:defRPr>
            </a:pPr>
            <a:r>
              <a:t>\vdots \\</a:t>
            </a:r>
          </a:p>
          <a:p>
            <a:pPr defTabSz="457200">
              <a:defRPr sz="1200">
                <a:latin typeface="Monaco"/>
                <a:ea typeface="Monaco"/>
                <a:cs typeface="Monaco"/>
                <a:sym typeface="Monaco"/>
              </a:defRPr>
            </a:pPr>
            <a:r>
              <a:t>\vec{\boldsymbol{\ell}}_N^\top \\</a:t>
            </a:r>
          </a:p>
          <a:p>
            <a:pPr defTabSz="457200">
              <a:defRPr sz="1200">
                <a:latin typeface="Monaco"/>
                <a:ea typeface="Monaco"/>
                <a:cs typeface="Monaco"/>
                <a:sym typeface="Monaco"/>
              </a:defRPr>
            </a:pPr>
            <a:r>
              <a:t>\end{array}\right]_{N\times 3}\!\!\!\!\!\!\!\!\!</a:t>
            </a: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\vec{\boldsymbol{b}}</a:t>
            </a:r>
          </a:p>
          <a:p>
            <a:pPr defTabSz="457200">
              <a:defRPr sz="1200">
                <a:latin typeface="Monaco"/>
                <a:ea typeface="Monaco"/>
                <a:cs typeface="Monaco"/>
                <a:sym typeface="Monaco"/>
              </a:defRPr>
            </a:pPr>
            <a:r>
              <a:t>\end{array}\right]_{3\times 1}</a:t>
            </a:r>
          </a:p>
        </p:txBody>
      </p:sp>
    </p:spTree>
    <p:extLst>
      <p:ext uri="{BB962C8B-B14F-4D97-AF65-F5344CB8AC3E}">
        <p14:creationId xmlns:p14="http://schemas.microsoft.com/office/powerpoint/2010/main" val="1173513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1031">
            <a:extLst>
              <a:ext uri="{FF2B5EF4-FFF2-40B4-BE49-F238E27FC236}">
                <a16:creationId xmlns:a16="http://schemas.microsoft.com/office/drawing/2014/main" id="{14FE2447-0EB0-47AE-AC09-19A5A78459D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AA621DB-4E9E-4732-B66D-6FDED54F6799}"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sym typeface="Helvetica Light"/>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sym typeface="Helvetica Light"/>
            </a:endParaRPr>
          </a:p>
        </p:txBody>
      </p:sp>
      <p:sp>
        <p:nvSpPr>
          <p:cNvPr id="204803" name="Rectangle 2">
            <a:extLst>
              <a:ext uri="{FF2B5EF4-FFF2-40B4-BE49-F238E27FC236}">
                <a16:creationId xmlns:a16="http://schemas.microsoft.com/office/drawing/2014/main" id="{579AAFC7-F2AD-407B-AE8A-57B6F3D86E5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04" name="Rectangle 3">
            <a:extLst>
              <a:ext uri="{FF2B5EF4-FFF2-40B4-BE49-F238E27FC236}">
                <a16:creationId xmlns:a16="http://schemas.microsoft.com/office/drawing/2014/main" id="{E1E88A7D-D7A1-4324-ADD9-9F8A58A8D7F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10700105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1031">
            <a:extLst>
              <a:ext uri="{FF2B5EF4-FFF2-40B4-BE49-F238E27FC236}">
                <a16:creationId xmlns:a16="http://schemas.microsoft.com/office/drawing/2014/main" id="{924694D5-230F-41BF-9661-2EF69CEF348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95A476B-1548-4913-825B-F20440A24E7D}"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mn-ea"/>
                <a:cs typeface="Arial" panose="020B0604020202020204" pitchFamily="34" charset="0"/>
                <a:sym typeface="Helvetica Light"/>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Arial" panose="020B0604020202020204" pitchFamily="34" charset="0"/>
              <a:sym typeface="Helvetica Light"/>
            </a:endParaRPr>
          </a:p>
        </p:txBody>
      </p:sp>
      <p:sp>
        <p:nvSpPr>
          <p:cNvPr id="206851" name="Rectangle 2">
            <a:extLst>
              <a:ext uri="{FF2B5EF4-FFF2-40B4-BE49-F238E27FC236}">
                <a16:creationId xmlns:a16="http://schemas.microsoft.com/office/drawing/2014/main" id="{97ED0150-938F-49F7-BEB8-B56A67DBB0C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6852" name="Rectangle 3">
            <a:extLst>
              <a:ext uri="{FF2B5EF4-FFF2-40B4-BE49-F238E27FC236}">
                <a16:creationId xmlns:a16="http://schemas.microsoft.com/office/drawing/2014/main" id="{C014D30F-FCAC-4B67-831B-861C43FD017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val="14089722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 name="Shape 1047"/>
          <p:cNvSpPr>
            <a:spLocks noGrp="1" noRot="1" noChangeAspect="1"/>
          </p:cNvSpPr>
          <p:nvPr>
            <p:ph type="sldImg"/>
          </p:nvPr>
        </p:nvSpPr>
        <p:spPr>
          <a:prstGeom prst="rect">
            <a:avLst/>
          </a:prstGeom>
        </p:spPr>
        <p:txBody>
          <a:bodyPr/>
          <a:lstStyle/>
          <a:p>
            <a:endParaRPr/>
          </a:p>
        </p:txBody>
      </p:sp>
      <p:sp>
        <p:nvSpPr>
          <p:cNvPr id="1048" name="Shape 1048"/>
          <p:cNvSpPr>
            <a:spLocks noGrp="1"/>
          </p:cNvSpPr>
          <p:nvPr>
            <p:ph type="body" sz="quarter" idx="1"/>
          </p:nvPr>
        </p:nvSpPr>
        <p:spPr>
          <a:prstGeom prst="rect">
            <a:avLst/>
          </a:prstGeom>
        </p:spPr>
        <p:txBody>
          <a:bodyPr/>
          <a:lstStyle/>
          <a:p>
            <a:pPr defTabSz="457200">
              <a:defRPr sz="1200">
                <a:latin typeface="Monaco"/>
                <a:ea typeface="Monaco"/>
                <a:cs typeface="Monaco"/>
                <a:sym typeface="Monaco"/>
              </a:defRPr>
            </a:pPr>
            <a:r>
              <a:t>%%% latexit</a:t>
            </a:r>
          </a:p>
          <a:p>
            <a:pPr defTabSz="457200">
              <a:defRPr sz="1200">
                <a:latin typeface="Monaco"/>
                <a:ea typeface="Monaco"/>
                <a:cs typeface="Monaco"/>
                <a:sym typeface="Monaco"/>
              </a:defRPr>
            </a:pPr>
            <a:r>
              <a:t>I_1=a\hat{\boldsymbol{n}}^\top\vec{\boldsymbol{\ell}}_1</a:t>
            </a:r>
          </a:p>
          <a:p>
            <a:pPr defTabSz="457200">
              <a:defRPr sz="1200">
                <a:latin typeface="Monaco"/>
                <a:ea typeface="Monaco"/>
                <a:cs typeface="Monaco"/>
                <a:sym typeface="Monaco"/>
              </a:defRPr>
            </a:pPr>
            <a:endParaRPr/>
          </a:p>
          <a:p>
            <a:pPr defTabSz="457200">
              <a:defRPr sz="1200">
                <a:latin typeface="Monaco"/>
                <a:ea typeface="Monaco"/>
                <a:cs typeface="Monaco"/>
                <a:sym typeface="Monaco"/>
              </a:defRPr>
            </a:pPr>
            <a:r>
              <a:t>\vec{\boldsymbol{b}}\triangleq a\hat{\boldsymbol{n}}</a:t>
            </a:r>
          </a:p>
          <a:p>
            <a:pPr defTabSz="457200">
              <a:defRPr sz="1200">
                <a:latin typeface="Monaco"/>
                <a:ea typeface="Monaco"/>
                <a:cs typeface="Monaco"/>
                <a:sym typeface="Monaco"/>
              </a:defRPr>
            </a:pPr>
            <a:endParaRP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I_1 \\ I_2 \\ \vdots \\ I_N</a:t>
            </a:r>
          </a:p>
          <a:p>
            <a:pPr defTabSz="457200">
              <a:defRPr sz="1200">
                <a:latin typeface="Monaco"/>
                <a:ea typeface="Monaco"/>
                <a:cs typeface="Monaco"/>
                <a:sym typeface="Monaco"/>
              </a:defRPr>
            </a:pPr>
            <a:r>
              <a:t>\end{array}\right]_{N\times 1}\!\!\!\!\!</a:t>
            </a: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\vec{\boldsymbol{\ell}}_1^\top \\</a:t>
            </a:r>
          </a:p>
          <a:p>
            <a:pPr defTabSz="457200">
              <a:defRPr sz="1200">
                <a:latin typeface="Monaco"/>
                <a:ea typeface="Monaco"/>
                <a:cs typeface="Monaco"/>
                <a:sym typeface="Monaco"/>
              </a:defRPr>
            </a:pPr>
            <a:r>
              <a:t>\vec{\boldsymbol{\ell}}_2^\top \\</a:t>
            </a:r>
          </a:p>
          <a:p>
            <a:pPr defTabSz="457200">
              <a:defRPr sz="1200">
                <a:latin typeface="Monaco"/>
                <a:ea typeface="Monaco"/>
                <a:cs typeface="Monaco"/>
                <a:sym typeface="Monaco"/>
              </a:defRPr>
            </a:pPr>
            <a:r>
              <a:t>\vdots \\</a:t>
            </a:r>
          </a:p>
          <a:p>
            <a:pPr defTabSz="457200">
              <a:defRPr sz="1200">
                <a:latin typeface="Monaco"/>
                <a:ea typeface="Monaco"/>
                <a:cs typeface="Monaco"/>
                <a:sym typeface="Monaco"/>
              </a:defRPr>
            </a:pPr>
            <a:r>
              <a:t>\vec{\boldsymbol{\ell}}_N^\top \\</a:t>
            </a:r>
          </a:p>
          <a:p>
            <a:pPr defTabSz="457200">
              <a:defRPr sz="1200">
                <a:latin typeface="Monaco"/>
                <a:ea typeface="Monaco"/>
                <a:cs typeface="Monaco"/>
                <a:sym typeface="Monaco"/>
              </a:defRPr>
            </a:pPr>
            <a:r>
              <a:t>\end{array}\right]_{N\times 3}\!\!\!\!\!\!\!\!\!</a:t>
            </a: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\vec{\boldsymbol{b}}</a:t>
            </a:r>
          </a:p>
          <a:p>
            <a:pPr defTabSz="457200">
              <a:defRPr sz="1200">
                <a:latin typeface="Monaco"/>
                <a:ea typeface="Monaco"/>
                <a:cs typeface="Monaco"/>
                <a:sym typeface="Monaco"/>
              </a:defRPr>
            </a:pPr>
            <a:r>
              <a:t>\end{array}\right]_{3\times 1}</a:t>
            </a:r>
          </a:p>
        </p:txBody>
      </p:sp>
    </p:spTree>
    <p:extLst>
      <p:ext uri="{BB962C8B-B14F-4D97-AF65-F5344CB8AC3E}">
        <p14:creationId xmlns:p14="http://schemas.microsoft.com/office/powerpoint/2010/main" val="11103672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 name="Shape 1047"/>
          <p:cNvSpPr>
            <a:spLocks noGrp="1" noRot="1" noChangeAspect="1"/>
          </p:cNvSpPr>
          <p:nvPr>
            <p:ph type="sldImg"/>
          </p:nvPr>
        </p:nvSpPr>
        <p:spPr>
          <a:prstGeom prst="rect">
            <a:avLst/>
          </a:prstGeom>
        </p:spPr>
        <p:txBody>
          <a:bodyPr/>
          <a:lstStyle/>
          <a:p>
            <a:endParaRPr/>
          </a:p>
        </p:txBody>
      </p:sp>
      <p:sp>
        <p:nvSpPr>
          <p:cNvPr id="1048" name="Shape 1048"/>
          <p:cNvSpPr>
            <a:spLocks noGrp="1"/>
          </p:cNvSpPr>
          <p:nvPr>
            <p:ph type="body" sz="quarter" idx="1"/>
          </p:nvPr>
        </p:nvSpPr>
        <p:spPr>
          <a:prstGeom prst="rect">
            <a:avLst/>
          </a:prstGeom>
        </p:spPr>
        <p:txBody>
          <a:bodyPr/>
          <a:lstStyle/>
          <a:p>
            <a:pPr defTabSz="457200">
              <a:defRPr sz="1200">
                <a:latin typeface="Monaco"/>
                <a:ea typeface="Monaco"/>
                <a:cs typeface="Monaco"/>
                <a:sym typeface="Monaco"/>
              </a:defRPr>
            </a:pPr>
            <a:r>
              <a:t>%%% latexit</a:t>
            </a:r>
          </a:p>
          <a:p>
            <a:pPr defTabSz="457200">
              <a:defRPr sz="1200">
                <a:latin typeface="Monaco"/>
                <a:ea typeface="Monaco"/>
                <a:cs typeface="Monaco"/>
                <a:sym typeface="Monaco"/>
              </a:defRPr>
            </a:pPr>
            <a:r>
              <a:t>I_1=a\hat{\boldsymbol{n}}^\top\vec{\boldsymbol{\ell}}_1</a:t>
            </a:r>
          </a:p>
          <a:p>
            <a:pPr defTabSz="457200">
              <a:defRPr sz="1200">
                <a:latin typeface="Monaco"/>
                <a:ea typeface="Monaco"/>
                <a:cs typeface="Monaco"/>
                <a:sym typeface="Monaco"/>
              </a:defRPr>
            </a:pPr>
            <a:endParaRPr/>
          </a:p>
          <a:p>
            <a:pPr defTabSz="457200">
              <a:defRPr sz="1200">
                <a:latin typeface="Monaco"/>
                <a:ea typeface="Monaco"/>
                <a:cs typeface="Monaco"/>
                <a:sym typeface="Monaco"/>
              </a:defRPr>
            </a:pPr>
            <a:r>
              <a:t>\vec{\boldsymbol{b}}\triangleq a\hat{\boldsymbol{n}}</a:t>
            </a:r>
          </a:p>
          <a:p>
            <a:pPr defTabSz="457200">
              <a:defRPr sz="1200">
                <a:latin typeface="Monaco"/>
                <a:ea typeface="Monaco"/>
                <a:cs typeface="Monaco"/>
                <a:sym typeface="Monaco"/>
              </a:defRPr>
            </a:pPr>
            <a:endParaRP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I_1 \\ I_2 \\ \vdots \\ I_N</a:t>
            </a:r>
          </a:p>
          <a:p>
            <a:pPr defTabSz="457200">
              <a:defRPr sz="1200">
                <a:latin typeface="Monaco"/>
                <a:ea typeface="Monaco"/>
                <a:cs typeface="Monaco"/>
                <a:sym typeface="Monaco"/>
              </a:defRPr>
            </a:pPr>
            <a:r>
              <a:t>\end{array}\right]_{N\times 1}\!\!\!\!\!</a:t>
            </a: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\vec{\boldsymbol{\ell}}_1^\top \\</a:t>
            </a:r>
          </a:p>
          <a:p>
            <a:pPr defTabSz="457200">
              <a:defRPr sz="1200">
                <a:latin typeface="Monaco"/>
                <a:ea typeface="Monaco"/>
                <a:cs typeface="Monaco"/>
                <a:sym typeface="Monaco"/>
              </a:defRPr>
            </a:pPr>
            <a:r>
              <a:t>\vec{\boldsymbol{\ell}}_2^\top \\</a:t>
            </a:r>
          </a:p>
          <a:p>
            <a:pPr defTabSz="457200">
              <a:defRPr sz="1200">
                <a:latin typeface="Monaco"/>
                <a:ea typeface="Monaco"/>
                <a:cs typeface="Monaco"/>
                <a:sym typeface="Monaco"/>
              </a:defRPr>
            </a:pPr>
            <a:r>
              <a:t>\vdots \\</a:t>
            </a:r>
          </a:p>
          <a:p>
            <a:pPr defTabSz="457200">
              <a:defRPr sz="1200">
                <a:latin typeface="Monaco"/>
                <a:ea typeface="Monaco"/>
                <a:cs typeface="Monaco"/>
                <a:sym typeface="Monaco"/>
              </a:defRPr>
            </a:pPr>
            <a:r>
              <a:t>\vec{\boldsymbol{\ell}}_N^\top \\</a:t>
            </a:r>
          </a:p>
          <a:p>
            <a:pPr defTabSz="457200">
              <a:defRPr sz="1200">
                <a:latin typeface="Monaco"/>
                <a:ea typeface="Monaco"/>
                <a:cs typeface="Monaco"/>
                <a:sym typeface="Monaco"/>
              </a:defRPr>
            </a:pPr>
            <a:r>
              <a:t>\end{array}\right]_{N\times 3}\!\!\!\!\!\!\!\!\!</a:t>
            </a: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\vec{\boldsymbol{b}}</a:t>
            </a:r>
          </a:p>
          <a:p>
            <a:pPr defTabSz="457200">
              <a:defRPr sz="1200">
                <a:latin typeface="Monaco"/>
                <a:ea typeface="Monaco"/>
                <a:cs typeface="Monaco"/>
                <a:sym typeface="Monaco"/>
              </a:defRPr>
            </a:pPr>
            <a:r>
              <a:t>\end{array}\right]_{3\times 1}</a:t>
            </a:r>
          </a:p>
        </p:txBody>
      </p:sp>
    </p:spTree>
    <p:extLst>
      <p:ext uri="{BB962C8B-B14F-4D97-AF65-F5344CB8AC3E}">
        <p14:creationId xmlns:p14="http://schemas.microsoft.com/office/powerpoint/2010/main" val="32326114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 name="Shape 1047"/>
          <p:cNvSpPr>
            <a:spLocks noGrp="1" noRot="1" noChangeAspect="1"/>
          </p:cNvSpPr>
          <p:nvPr>
            <p:ph type="sldImg"/>
          </p:nvPr>
        </p:nvSpPr>
        <p:spPr>
          <a:prstGeom prst="rect">
            <a:avLst/>
          </a:prstGeom>
        </p:spPr>
        <p:txBody>
          <a:bodyPr/>
          <a:lstStyle/>
          <a:p>
            <a:endParaRPr/>
          </a:p>
        </p:txBody>
      </p:sp>
      <p:sp>
        <p:nvSpPr>
          <p:cNvPr id="1048" name="Shape 1048"/>
          <p:cNvSpPr>
            <a:spLocks noGrp="1"/>
          </p:cNvSpPr>
          <p:nvPr>
            <p:ph type="body" sz="quarter" idx="1"/>
          </p:nvPr>
        </p:nvSpPr>
        <p:spPr>
          <a:prstGeom prst="rect">
            <a:avLst/>
          </a:prstGeom>
        </p:spPr>
        <p:txBody>
          <a:bodyPr/>
          <a:lstStyle/>
          <a:p>
            <a:pPr defTabSz="457200">
              <a:defRPr sz="1200">
                <a:latin typeface="Monaco"/>
                <a:ea typeface="Monaco"/>
                <a:cs typeface="Monaco"/>
                <a:sym typeface="Monaco"/>
              </a:defRPr>
            </a:pPr>
            <a:r>
              <a:t>%%% latexit</a:t>
            </a:r>
          </a:p>
          <a:p>
            <a:pPr defTabSz="457200">
              <a:defRPr sz="1200">
                <a:latin typeface="Monaco"/>
                <a:ea typeface="Monaco"/>
                <a:cs typeface="Monaco"/>
                <a:sym typeface="Monaco"/>
              </a:defRPr>
            </a:pPr>
            <a:r>
              <a:t>I_1=a\hat{\boldsymbol{n}}^\top\vec{\boldsymbol{\ell}}_1</a:t>
            </a:r>
          </a:p>
          <a:p>
            <a:pPr defTabSz="457200">
              <a:defRPr sz="1200">
                <a:latin typeface="Monaco"/>
                <a:ea typeface="Monaco"/>
                <a:cs typeface="Monaco"/>
                <a:sym typeface="Monaco"/>
              </a:defRPr>
            </a:pPr>
            <a:endParaRPr/>
          </a:p>
          <a:p>
            <a:pPr defTabSz="457200">
              <a:defRPr sz="1200">
                <a:latin typeface="Monaco"/>
                <a:ea typeface="Monaco"/>
                <a:cs typeface="Monaco"/>
                <a:sym typeface="Monaco"/>
              </a:defRPr>
            </a:pPr>
            <a:r>
              <a:t>\vec{\boldsymbol{b}}\triangleq a\hat{\boldsymbol{n}}</a:t>
            </a:r>
          </a:p>
          <a:p>
            <a:pPr defTabSz="457200">
              <a:defRPr sz="1200">
                <a:latin typeface="Monaco"/>
                <a:ea typeface="Monaco"/>
                <a:cs typeface="Monaco"/>
                <a:sym typeface="Monaco"/>
              </a:defRPr>
            </a:pPr>
            <a:endParaRP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I_1 \\ I_2 \\ \vdots \\ I_N</a:t>
            </a:r>
          </a:p>
          <a:p>
            <a:pPr defTabSz="457200">
              <a:defRPr sz="1200">
                <a:latin typeface="Monaco"/>
                <a:ea typeface="Monaco"/>
                <a:cs typeface="Monaco"/>
                <a:sym typeface="Monaco"/>
              </a:defRPr>
            </a:pPr>
            <a:r>
              <a:t>\end{array}\right]_{N\times 1}\!\!\!\!\!</a:t>
            </a: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\vec{\boldsymbol{\ell}}_1^\top \\</a:t>
            </a:r>
          </a:p>
          <a:p>
            <a:pPr defTabSz="457200">
              <a:defRPr sz="1200">
                <a:latin typeface="Monaco"/>
                <a:ea typeface="Monaco"/>
                <a:cs typeface="Monaco"/>
                <a:sym typeface="Monaco"/>
              </a:defRPr>
            </a:pPr>
            <a:r>
              <a:t>\vec{\boldsymbol{\ell}}_2^\top \\</a:t>
            </a:r>
          </a:p>
          <a:p>
            <a:pPr defTabSz="457200">
              <a:defRPr sz="1200">
                <a:latin typeface="Monaco"/>
                <a:ea typeface="Monaco"/>
                <a:cs typeface="Monaco"/>
                <a:sym typeface="Monaco"/>
              </a:defRPr>
            </a:pPr>
            <a:r>
              <a:t>\vdots \\</a:t>
            </a:r>
          </a:p>
          <a:p>
            <a:pPr defTabSz="457200">
              <a:defRPr sz="1200">
                <a:latin typeface="Monaco"/>
                <a:ea typeface="Monaco"/>
                <a:cs typeface="Monaco"/>
                <a:sym typeface="Monaco"/>
              </a:defRPr>
            </a:pPr>
            <a:r>
              <a:t>\vec{\boldsymbol{\ell}}_N^\top \\</a:t>
            </a:r>
          </a:p>
          <a:p>
            <a:pPr defTabSz="457200">
              <a:defRPr sz="1200">
                <a:latin typeface="Monaco"/>
                <a:ea typeface="Monaco"/>
                <a:cs typeface="Monaco"/>
                <a:sym typeface="Monaco"/>
              </a:defRPr>
            </a:pPr>
            <a:r>
              <a:t>\end{array}\right]_{N\times 3}\!\!\!\!\!\!\!\!\!</a:t>
            </a: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\vec{\boldsymbol{b}}</a:t>
            </a:r>
          </a:p>
          <a:p>
            <a:pPr defTabSz="457200">
              <a:defRPr sz="1200">
                <a:latin typeface="Monaco"/>
                <a:ea typeface="Monaco"/>
                <a:cs typeface="Monaco"/>
                <a:sym typeface="Monaco"/>
              </a:defRPr>
            </a:pPr>
            <a:r>
              <a:t>\end{array}\right]_{3\times 1}</a:t>
            </a:r>
          </a:p>
        </p:txBody>
      </p:sp>
    </p:spTree>
    <p:extLst>
      <p:ext uri="{BB962C8B-B14F-4D97-AF65-F5344CB8AC3E}">
        <p14:creationId xmlns:p14="http://schemas.microsoft.com/office/powerpoint/2010/main" val="36401047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 name="Shape 1047"/>
          <p:cNvSpPr>
            <a:spLocks noGrp="1" noRot="1" noChangeAspect="1"/>
          </p:cNvSpPr>
          <p:nvPr>
            <p:ph type="sldImg"/>
          </p:nvPr>
        </p:nvSpPr>
        <p:spPr>
          <a:prstGeom prst="rect">
            <a:avLst/>
          </a:prstGeom>
        </p:spPr>
        <p:txBody>
          <a:bodyPr/>
          <a:lstStyle/>
          <a:p>
            <a:endParaRPr/>
          </a:p>
        </p:txBody>
      </p:sp>
      <p:sp>
        <p:nvSpPr>
          <p:cNvPr id="1048" name="Shape 1048"/>
          <p:cNvSpPr>
            <a:spLocks noGrp="1"/>
          </p:cNvSpPr>
          <p:nvPr>
            <p:ph type="body" sz="quarter" idx="1"/>
          </p:nvPr>
        </p:nvSpPr>
        <p:spPr>
          <a:prstGeom prst="rect">
            <a:avLst/>
          </a:prstGeom>
        </p:spPr>
        <p:txBody>
          <a:bodyPr/>
          <a:lstStyle/>
          <a:p>
            <a:pPr defTabSz="457200">
              <a:defRPr sz="1200">
                <a:latin typeface="Monaco"/>
                <a:ea typeface="Monaco"/>
                <a:cs typeface="Monaco"/>
                <a:sym typeface="Monaco"/>
              </a:defRPr>
            </a:pPr>
            <a:r>
              <a:t>%%% latexit</a:t>
            </a:r>
          </a:p>
          <a:p>
            <a:pPr defTabSz="457200">
              <a:defRPr sz="1200">
                <a:latin typeface="Monaco"/>
                <a:ea typeface="Monaco"/>
                <a:cs typeface="Monaco"/>
                <a:sym typeface="Monaco"/>
              </a:defRPr>
            </a:pPr>
            <a:r>
              <a:t>I_1=a\hat{\boldsymbol{n}}^\top\vec{\boldsymbol{\ell}}_1</a:t>
            </a:r>
          </a:p>
          <a:p>
            <a:pPr defTabSz="457200">
              <a:defRPr sz="1200">
                <a:latin typeface="Monaco"/>
                <a:ea typeface="Monaco"/>
                <a:cs typeface="Monaco"/>
                <a:sym typeface="Monaco"/>
              </a:defRPr>
            </a:pPr>
            <a:endParaRPr/>
          </a:p>
          <a:p>
            <a:pPr defTabSz="457200">
              <a:defRPr sz="1200">
                <a:latin typeface="Monaco"/>
                <a:ea typeface="Monaco"/>
                <a:cs typeface="Monaco"/>
                <a:sym typeface="Monaco"/>
              </a:defRPr>
            </a:pPr>
            <a:r>
              <a:t>\vec{\boldsymbol{b}}\triangleq a\hat{\boldsymbol{n}}</a:t>
            </a:r>
          </a:p>
          <a:p>
            <a:pPr defTabSz="457200">
              <a:defRPr sz="1200">
                <a:latin typeface="Monaco"/>
                <a:ea typeface="Monaco"/>
                <a:cs typeface="Monaco"/>
                <a:sym typeface="Monaco"/>
              </a:defRPr>
            </a:pPr>
            <a:endParaRP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I_1 \\ I_2 \\ \vdots \\ I_N</a:t>
            </a:r>
          </a:p>
          <a:p>
            <a:pPr defTabSz="457200">
              <a:defRPr sz="1200">
                <a:latin typeface="Monaco"/>
                <a:ea typeface="Monaco"/>
                <a:cs typeface="Monaco"/>
                <a:sym typeface="Monaco"/>
              </a:defRPr>
            </a:pPr>
            <a:r>
              <a:t>\end{array}\right]_{N\times 1}\!\!\!\!\!</a:t>
            </a: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\vec{\boldsymbol{\ell}}_1^\top \\</a:t>
            </a:r>
          </a:p>
          <a:p>
            <a:pPr defTabSz="457200">
              <a:defRPr sz="1200">
                <a:latin typeface="Monaco"/>
                <a:ea typeface="Monaco"/>
                <a:cs typeface="Monaco"/>
                <a:sym typeface="Monaco"/>
              </a:defRPr>
            </a:pPr>
            <a:r>
              <a:t>\vec{\boldsymbol{\ell}}_2^\top \\</a:t>
            </a:r>
          </a:p>
          <a:p>
            <a:pPr defTabSz="457200">
              <a:defRPr sz="1200">
                <a:latin typeface="Monaco"/>
                <a:ea typeface="Monaco"/>
                <a:cs typeface="Monaco"/>
                <a:sym typeface="Monaco"/>
              </a:defRPr>
            </a:pPr>
            <a:r>
              <a:t>\vdots \\</a:t>
            </a:r>
          </a:p>
          <a:p>
            <a:pPr defTabSz="457200">
              <a:defRPr sz="1200">
                <a:latin typeface="Monaco"/>
                <a:ea typeface="Monaco"/>
                <a:cs typeface="Monaco"/>
                <a:sym typeface="Monaco"/>
              </a:defRPr>
            </a:pPr>
            <a:r>
              <a:t>\vec{\boldsymbol{\ell}}_N^\top \\</a:t>
            </a:r>
          </a:p>
          <a:p>
            <a:pPr defTabSz="457200">
              <a:defRPr sz="1200">
                <a:latin typeface="Monaco"/>
                <a:ea typeface="Monaco"/>
                <a:cs typeface="Monaco"/>
                <a:sym typeface="Monaco"/>
              </a:defRPr>
            </a:pPr>
            <a:r>
              <a:t>\end{array}\right]_{N\times 3}\!\!\!\!\!\!\!\!\!</a:t>
            </a: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\vec{\boldsymbol{b}}</a:t>
            </a:r>
          </a:p>
          <a:p>
            <a:pPr defTabSz="457200">
              <a:defRPr sz="1200">
                <a:latin typeface="Monaco"/>
                <a:ea typeface="Monaco"/>
                <a:cs typeface="Monaco"/>
                <a:sym typeface="Monaco"/>
              </a:defRPr>
            </a:pPr>
            <a:r>
              <a:t>\end{array}\right]_{3\times 1}</a:t>
            </a:r>
          </a:p>
        </p:txBody>
      </p:sp>
    </p:spTree>
    <p:extLst>
      <p:ext uri="{BB962C8B-B14F-4D97-AF65-F5344CB8AC3E}">
        <p14:creationId xmlns:p14="http://schemas.microsoft.com/office/powerpoint/2010/main" val="2420757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Rectangle 7">
            <a:extLst>
              <a:ext uri="{FF2B5EF4-FFF2-40B4-BE49-F238E27FC236}">
                <a16:creationId xmlns:a16="http://schemas.microsoft.com/office/drawing/2014/main" id="{139C7B2B-4314-424B-B1C9-DDE996556B9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1400">
                <a:solidFill>
                  <a:schemeClr val="tx1"/>
                </a:solidFill>
                <a:latin typeface="Arial" panose="020B0604020202020204" pitchFamily="34" charset="0"/>
                <a:ea typeface="ＭＳ Ｐゴシック" panose="020B0600070205080204" pitchFamily="34" charset="-128"/>
              </a:defRPr>
            </a:lvl1pPr>
            <a:lvl2pPr marL="742950" indent="-285750" defTabSz="966788">
              <a:defRPr sz="1400">
                <a:solidFill>
                  <a:schemeClr val="tx1"/>
                </a:solidFill>
                <a:latin typeface="Arial" panose="020B0604020202020204" pitchFamily="34" charset="0"/>
                <a:ea typeface="ＭＳ Ｐゴシック" panose="020B0600070205080204" pitchFamily="34" charset="-128"/>
              </a:defRPr>
            </a:lvl2pPr>
            <a:lvl3pPr marL="1143000" indent="-228600" defTabSz="966788">
              <a:defRPr sz="1400">
                <a:solidFill>
                  <a:schemeClr val="tx1"/>
                </a:solidFill>
                <a:latin typeface="Arial" panose="020B0604020202020204" pitchFamily="34" charset="0"/>
                <a:ea typeface="ＭＳ Ｐゴシック" panose="020B0600070205080204" pitchFamily="34" charset="-128"/>
              </a:defRPr>
            </a:lvl3pPr>
            <a:lvl4pPr marL="1600200" indent="-228600" defTabSz="966788">
              <a:defRPr sz="1400">
                <a:solidFill>
                  <a:schemeClr val="tx1"/>
                </a:solidFill>
                <a:latin typeface="Arial" panose="020B0604020202020204" pitchFamily="34" charset="0"/>
                <a:ea typeface="ＭＳ Ｐゴシック" panose="020B0600070205080204" pitchFamily="34" charset="-128"/>
              </a:defRPr>
            </a:lvl4pPr>
            <a:lvl5pPr marL="2057400" indent="-228600" defTabSz="966788">
              <a:defRPr sz="1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marL="0" marR="0" lvl="0" indent="0" algn="ctr" defTabSz="966788" rtl="0" eaLnBrk="1" fontAlgn="auto" latinLnBrk="0" hangingPunct="0">
              <a:lnSpc>
                <a:spcPct val="100000"/>
              </a:lnSpc>
              <a:spcBef>
                <a:spcPts val="0"/>
              </a:spcBef>
              <a:spcAft>
                <a:spcPts val="0"/>
              </a:spcAft>
              <a:buClrTx/>
              <a:buSzTx/>
              <a:buFontTx/>
              <a:buNone/>
              <a:tabLst/>
              <a:defRPr/>
            </a:pPr>
            <a:fld id="{DF4ADB77-257F-4566-B513-79627160E99C}" type="slidenum">
              <a:rPr kumimoji="0" lang="en-US" altLang="en-US" sz="13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sym typeface="Helvetica Neue Light"/>
              </a:rPr>
              <a:pPr marL="0" marR="0" lvl="0" indent="0" algn="ctr" defTabSz="966788" rtl="0" eaLnBrk="1" fontAlgn="auto" latinLnBrk="0" hangingPunct="0">
                <a:lnSpc>
                  <a:spcPct val="100000"/>
                </a:lnSpc>
                <a:spcBef>
                  <a:spcPts val="0"/>
                </a:spcBef>
                <a:spcAft>
                  <a:spcPts val="0"/>
                </a:spcAft>
                <a:buClrTx/>
                <a:buSzTx/>
                <a:buFontTx/>
                <a:buNone/>
                <a:tabLst/>
                <a:defRPr/>
              </a:pPr>
              <a:t>27</a:t>
            </a:fld>
            <a:endParaRPr kumimoji="0" lang="en-US" altLang="en-US" sz="13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sym typeface="Helvetica Neue Light"/>
            </a:endParaRPr>
          </a:p>
        </p:txBody>
      </p:sp>
      <p:sp>
        <p:nvSpPr>
          <p:cNvPr id="230402" name="Rectangle 2">
            <a:extLst>
              <a:ext uri="{FF2B5EF4-FFF2-40B4-BE49-F238E27FC236}">
                <a16:creationId xmlns:a16="http://schemas.microsoft.com/office/drawing/2014/main" id="{E3D25495-E678-4947-968F-9470B4E3E0AE}"/>
              </a:ext>
            </a:extLst>
          </p:cNvPr>
          <p:cNvSpPr>
            <a:spLocks noGrp="1" noRot="1" noChangeAspect="1" noChangeArrowheads="1" noTextEdit="1"/>
          </p:cNvSpPr>
          <p:nvPr>
            <p:ph type="sldImg"/>
          </p:nvPr>
        </p:nvSpPr>
        <p:spPr>
          <a:ln/>
        </p:spPr>
      </p:sp>
      <p:sp>
        <p:nvSpPr>
          <p:cNvPr id="230403" name="Rectangle 3">
            <a:extLst>
              <a:ext uri="{FF2B5EF4-FFF2-40B4-BE49-F238E27FC236}">
                <a16:creationId xmlns:a16="http://schemas.microsoft.com/office/drawing/2014/main" id="{DA6B8319-FFDC-4095-B512-965180807E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886653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 name="Shape 1047"/>
          <p:cNvSpPr>
            <a:spLocks noGrp="1" noRot="1" noChangeAspect="1"/>
          </p:cNvSpPr>
          <p:nvPr>
            <p:ph type="sldImg"/>
          </p:nvPr>
        </p:nvSpPr>
        <p:spPr>
          <a:prstGeom prst="rect">
            <a:avLst/>
          </a:prstGeom>
        </p:spPr>
        <p:txBody>
          <a:bodyPr/>
          <a:lstStyle/>
          <a:p>
            <a:endParaRPr/>
          </a:p>
        </p:txBody>
      </p:sp>
      <p:sp>
        <p:nvSpPr>
          <p:cNvPr id="1048" name="Shape 1048"/>
          <p:cNvSpPr>
            <a:spLocks noGrp="1"/>
          </p:cNvSpPr>
          <p:nvPr>
            <p:ph type="body" sz="quarter" idx="1"/>
          </p:nvPr>
        </p:nvSpPr>
        <p:spPr>
          <a:prstGeom prst="rect">
            <a:avLst/>
          </a:prstGeom>
        </p:spPr>
        <p:txBody>
          <a:bodyPr/>
          <a:lstStyle/>
          <a:p>
            <a:pPr defTabSz="457200">
              <a:defRPr sz="1200">
                <a:latin typeface="Monaco"/>
                <a:ea typeface="Monaco"/>
                <a:cs typeface="Monaco"/>
                <a:sym typeface="Monaco"/>
              </a:defRPr>
            </a:pPr>
            <a:r>
              <a:t>%%% latexit</a:t>
            </a:r>
          </a:p>
          <a:p>
            <a:pPr defTabSz="457200">
              <a:defRPr sz="1200">
                <a:latin typeface="Monaco"/>
                <a:ea typeface="Monaco"/>
                <a:cs typeface="Monaco"/>
                <a:sym typeface="Monaco"/>
              </a:defRPr>
            </a:pPr>
            <a:r>
              <a:t>I_1=a\hat{\boldsymbol{n}}^\top\vec{\boldsymbol{\ell}}_1</a:t>
            </a:r>
          </a:p>
          <a:p>
            <a:pPr defTabSz="457200">
              <a:defRPr sz="1200">
                <a:latin typeface="Monaco"/>
                <a:ea typeface="Monaco"/>
                <a:cs typeface="Monaco"/>
                <a:sym typeface="Monaco"/>
              </a:defRPr>
            </a:pPr>
            <a:endParaRPr/>
          </a:p>
          <a:p>
            <a:pPr defTabSz="457200">
              <a:defRPr sz="1200">
                <a:latin typeface="Monaco"/>
                <a:ea typeface="Monaco"/>
                <a:cs typeface="Monaco"/>
                <a:sym typeface="Monaco"/>
              </a:defRPr>
            </a:pPr>
            <a:r>
              <a:t>\vec{\boldsymbol{b}}\triangleq a\hat{\boldsymbol{n}}</a:t>
            </a:r>
          </a:p>
          <a:p>
            <a:pPr defTabSz="457200">
              <a:defRPr sz="1200">
                <a:latin typeface="Monaco"/>
                <a:ea typeface="Monaco"/>
                <a:cs typeface="Monaco"/>
                <a:sym typeface="Monaco"/>
              </a:defRPr>
            </a:pPr>
            <a:endParaRP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I_1 \\ I_2 \\ \vdots \\ I_N</a:t>
            </a:r>
          </a:p>
          <a:p>
            <a:pPr defTabSz="457200">
              <a:defRPr sz="1200">
                <a:latin typeface="Monaco"/>
                <a:ea typeface="Monaco"/>
                <a:cs typeface="Monaco"/>
                <a:sym typeface="Monaco"/>
              </a:defRPr>
            </a:pPr>
            <a:r>
              <a:t>\end{array}\right]_{N\times 1}\!\!\!\!\!</a:t>
            </a: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\vec{\boldsymbol{\ell}}_1^\top \\</a:t>
            </a:r>
          </a:p>
          <a:p>
            <a:pPr defTabSz="457200">
              <a:defRPr sz="1200">
                <a:latin typeface="Monaco"/>
                <a:ea typeface="Monaco"/>
                <a:cs typeface="Monaco"/>
                <a:sym typeface="Monaco"/>
              </a:defRPr>
            </a:pPr>
            <a:r>
              <a:t>\vec{\boldsymbol{\ell}}_2^\top \\</a:t>
            </a:r>
          </a:p>
          <a:p>
            <a:pPr defTabSz="457200">
              <a:defRPr sz="1200">
                <a:latin typeface="Monaco"/>
                <a:ea typeface="Monaco"/>
                <a:cs typeface="Monaco"/>
                <a:sym typeface="Monaco"/>
              </a:defRPr>
            </a:pPr>
            <a:r>
              <a:t>\vdots \\</a:t>
            </a:r>
          </a:p>
          <a:p>
            <a:pPr defTabSz="457200">
              <a:defRPr sz="1200">
                <a:latin typeface="Monaco"/>
                <a:ea typeface="Monaco"/>
                <a:cs typeface="Monaco"/>
                <a:sym typeface="Monaco"/>
              </a:defRPr>
            </a:pPr>
            <a:r>
              <a:t>\vec{\boldsymbol{\ell}}_N^\top \\</a:t>
            </a:r>
          </a:p>
          <a:p>
            <a:pPr defTabSz="457200">
              <a:defRPr sz="1200">
                <a:latin typeface="Monaco"/>
                <a:ea typeface="Monaco"/>
                <a:cs typeface="Monaco"/>
                <a:sym typeface="Monaco"/>
              </a:defRPr>
            </a:pPr>
            <a:r>
              <a:t>\end{array}\right]_{N\times 3}\!\!\!\!\!\!\!\!\!</a:t>
            </a: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\vec{\boldsymbol{b}}</a:t>
            </a:r>
          </a:p>
          <a:p>
            <a:pPr defTabSz="457200">
              <a:defRPr sz="1200">
                <a:latin typeface="Monaco"/>
                <a:ea typeface="Monaco"/>
                <a:cs typeface="Monaco"/>
                <a:sym typeface="Monaco"/>
              </a:defRPr>
            </a:pPr>
            <a:r>
              <a:t>\end{array}\right]_{3\times 1}</a:t>
            </a:r>
          </a:p>
        </p:txBody>
      </p:sp>
    </p:spTree>
    <p:extLst>
      <p:ext uri="{BB962C8B-B14F-4D97-AF65-F5344CB8AC3E}">
        <p14:creationId xmlns:p14="http://schemas.microsoft.com/office/powerpoint/2010/main" val="4581715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 name="Shape 1047"/>
          <p:cNvSpPr>
            <a:spLocks noGrp="1" noRot="1" noChangeAspect="1"/>
          </p:cNvSpPr>
          <p:nvPr>
            <p:ph type="sldImg"/>
          </p:nvPr>
        </p:nvSpPr>
        <p:spPr>
          <a:prstGeom prst="rect">
            <a:avLst/>
          </a:prstGeom>
        </p:spPr>
        <p:txBody>
          <a:bodyPr/>
          <a:lstStyle/>
          <a:p>
            <a:endParaRPr/>
          </a:p>
        </p:txBody>
      </p:sp>
      <p:sp>
        <p:nvSpPr>
          <p:cNvPr id="1048" name="Shape 1048"/>
          <p:cNvSpPr>
            <a:spLocks noGrp="1"/>
          </p:cNvSpPr>
          <p:nvPr>
            <p:ph type="body" sz="quarter" idx="1"/>
          </p:nvPr>
        </p:nvSpPr>
        <p:spPr>
          <a:prstGeom prst="rect">
            <a:avLst/>
          </a:prstGeom>
        </p:spPr>
        <p:txBody>
          <a:bodyPr/>
          <a:lstStyle/>
          <a:p>
            <a:pPr defTabSz="457200">
              <a:defRPr sz="1200">
                <a:latin typeface="Monaco"/>
                <a:ea typeface="Monaco"/>
                <a:cs typeface="Monaco"/>
                <a:sym typeface="Monaco"/>
              </a:defRPr>
            </a:pPr>
            <a:r>
              <a:t>%%% latexit</a:t>
            </a:r>
          </a:p>
          <a:p>
            <a:pPr defTabSz="457200">
              <a:defRPr sz="1200">
                <a:latin typeface="Monaco"/>
                <a:ea typeface="Monaco"/>
                <a:cs typeface="Monaco"/>
                <a:sym typeface="Monaco"/>
              </a:defRPr>
            </a:pPr>
            <a:r>
              <a:t>I_1=a\hat{\boldsymbol{n}}^\top\vec{\boldsymbol{\ell}}_1</a:t>
            </a:r>
          </a:p>
          <a:p>
            <a:pPr defTabSz="457200">
              <a:defRPr sz="1200">
                <a:latin typeface="Monaco"/>
                <a:ea typeface="Monaco"/>
                <a:cs typeface="Monaco"/>
                <a:sym typeface="Monaco"/>
              </a:defRPr>
            </a:pPr>
            <a:endParaRPr/>
          </a:p>
          <a:p>
            <a:pPr defTabSz="457200">
              <a:defRPr sz="1200">
                <a:latin typeface="Monaco"/>
                <a:ea typeface="Monaco"/>
                <a:cs typeface="Monaco"/>
                <a:sym typeface="Monaco"/>
              </a:defRPr>
            </a:pPr>
            <a:r>
              <a:t>\vec{\boldsymbol{b}}\triangleq a\hat{\boldsymbol{n}}</a:t>
            </a:r>
          </a:p>
          <a:p>
            <a:pPr defTabSz="457200">
              <a:defRPr sz="1200">
                <a:latin typeface="Monaco"/>
                <a:ea typeface="Monaco"/>
                <a:cs typeface="Monaco"/>
                <a:sym typeface="Monaco"/>
              </a:defRPr>
            </a:pPr>
            <a:endParaRP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I_1 \\ I_2 \\ \vdots \\ I_N</a:t>
            </a:r>
          </a:p>
          <a:p>
            <a:pPr defTabSz="457200">
              <a:defRPr sz="1200">
                <a:latin typeface="Monaco"/>
                <a:ea typeface="Monaco"/>
                <a:cs typeface="Monaco"/>
                <a:sym typeface="Monaco"/>
              </a:defRPr>
            </a:pPr>
            <a:r>
              <a:t>\end{array}\right]_{N\times 1}\!\!\!\!\!</a:t>
            </a: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\vec{\boldsymbol{\ell}}_1^\top \\</a:t>
            </a:r>
          </a:p>
          <a:p>
            <a:pPr defTabSz="457200">
              <a:defRPr sz="1200">
                <a:latin typeface="Monaco"/>
                <a:ea typeface="Monaco"/>
                <a:cs typeface="Monaco"/>
                <a:sym typeface="Monaco"/>
              </a:defRPr>
            </a:pPr>
            <a:r>
              <a:t>\vec{\boldsymbol{\ell}}_2^\top \\</a:t>
            </a:r>
          </a:p>
          <a:p>
            <a:pPr defTabSz="457200">
              <a:defRPr sz="1200">
                <a:latin typeface="Monaco"/>
                <a:ea typeface="Monaco"/>
                <a:cs typeface="Monaco"/>
                <a:sym typeface="Monaco"/>
              </a:defRPr>
            </a:pPr>
            <a:r>
              <a:t>\vdots \\</a:t>
            </a:r>
          </a:p>
          <a:p>
            <a:pPr defTabSz="457200">
              <a:defRPr sz="1200">
                <a:latin typeface="Monaco"/>
                <a:ea typeface="Monaco"/>
                <a:cs typeface="Monaco"/>
                <a:sym typeface="Monaco"/>
              </a:defRPr>
            </a:pPr>
            <a:r>
              <a:t>\vec{\boldsymbol{\ell}}_N^\top \\</a:t>
            </a:r>
          </a:p>
          <a:p>
            <a:pPr defTabSz="457200">
              <a:defRPr sz="1200">
                <a:latin typeface="Monaco"/>
                <a:ea typeface="Monaco"/>
                <a:cs typeface="Monaco"/>
                <a:sym typeface="Monaco"/>
              </a:defRPr>
            </a:pPr>
            <a:r>
              <a:t>\end{array}\right]_{N\times 3}\!\!\!\!\!\!\!\!\!</a:t>
            </a: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\vec{\boldsymbol{b}}</a:t>
            </a:r>
          </a:p>
          <a:p>
            <a:pPr defTabSz="457200">
              <a:defRPr sz="1200">
                <a:latin typeface="Monaco"/>
                <a:ea typeface="Monaco"/>
                <a:cs typeface="Monaco"/>
                <a:sym typeface="Monaco"/>
              </a:defRPr>
            </a:pPr>
            <a:r>
              <a:t>\end{array}\right]_{3\times 1}</a:t>
            </a:r>
          </a:p>
        </p:txBody>
      </p:sp>
    </p:spTree>
    <p:extLst>
      <p:ext uri="{BB962C8B-B14F-4D97-AF65-F5344CB8AC3E}">
        <p14:creationId xmlns:p14="http://schemas.microsoft.com/office/powerpoint/2010/main" val="15663386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 name="Shape 1047"/>
          <p:cNvSpPr>
            <a:spLocks noGrp="1" noRot="1" noChangeAspect="1"/>
          </p:cNvSpPr>
          <p:nvPr>
            <p:ph type="sldImg"/>
          </p:nvPr>
        </p:nvSpPr>
        <p:spPr>
          <a:prstGeom prst="rect">
            <a:avLst/>
          </a:prstGeom>
        </p:spPr>
        <p:txBody>
          <a:bodyPr/>
          <a:lstStyle/>
          <a:p>
            <a:endParaRPr/>
          </a:p>
        </p:txBody>
      </p:sp>
      <p:sp>
        <p:nvSpPr>
          <p:cNvPr id="1048" name="Shape 1048"/>
          <p:cNvSpPr>
            <a:spLocks noGrp="1"/>
          </p:cNvSpPr>
          <p:nvPr>
            <p:ph type="body" sz="quarter" idx="1"/>
          </p:nvPr>
        </p:nvSpPr>
        <p:spPr>
          <a:prstGeom prst="rect">
            <a:avLst/>
          </a:prstGeom>
        </p:spPr>
        <p:txBody>
          <a:bodyPr/>
          <a:lstStyle/>
          <a:p>
            <a:pPr defTabSz="457200">
              <a:defRPr sz="1200">
                <a:latin typeface="Monaco"/>
                <a:ea typeface="Monaco"/>
                <a:cs typeface="Monaco"/>
                <a:sym typeface="Monaco"/>
              </a:defRPr>
            </a:pPr>
            <a:r>
              <a:t>%%% latexit</a:t>
            </a:r>
          </a:p>
          <a:p>
            <a:pPr defTabSz="457200">
              <a:defRPr sz="1200">
                <a:latin typeface="Monaco"/>
                <a:ea typeface="Monaco"/>
                <a:cs typeface="Monaco"/>
                <a:sym typeface="Monaco"/>
              </a:defRPr>
            </a:pPr>
            <a:r>
              <a:t>I_1=a\hat{\boldsymbol{n}}^\top\vec{\boldsymbol{\ell}}_1</a:t>
            </a:r>
          </a:p>
          <a:p>
            <a:pPr defTabSz="457200">
              <a:defRPr sz="1200">
                <a:latin typeface="Monaco"/>
                <a:ea typeface="Monaco"/>
                <a:cs typeface="Monaco"/>
                <a:sym typeface="Monaco"/>
              </a:defRPr>
            </a:pPr>
            <a:endParaRPr/>
          </a:p>
          <a:p>
            <a:pPr defTabSz="457200">
              <a:defRPr sz="1200">
                <a:latin typeface="Monaco"/>
                <a:ea typeface="Monaco"/>
                <a:cs typeface="Monaco"/>
                <a:sym typeface="Monaco"/>
              </a:defRPr>
            </a:pPr>
            <a:r>
              <a:t>\vec{\boldsymbol{b}}\triangleq a\hat{\boldsymbol{n}}</a:t>
            </a:r>
          </a:p>
          <a:p>
            <a:pPr defTabSz="457200">
              <a:defRPr sz="1200">
                <a:latin typeface="Monaco"/>
                <a:ea typeface="Monaco"/>
                <a:cs typeface="Monaco"/>
                <a:sym typeface="Monaco"/>
              </a:defRPr>
            </a:pPr>
            <a:endParaRP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I_1 \\ I_2 \\ \vdots \\ I_N</a:t>
            </a:r>
          </a:p>
          <a:p>
            <a:pPr defTabSz="457200">
              <a:defRPr sz="1200">
                <a:latin typeface="Monaco"/>
                <a:ea typeface="Monaco"/>
                <a:cs typeface="Monaco"/>
                <a:sym typeface="Monaco"/>
              </a:defRPr>
            </a:pPr>
            <a:r>
              <a:t>\end{array}\right]_{N\times 1}\!\!\!\!\!</a:t>
            </a: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\vec{\boldsymbol{\ell}}_1^\top \\</a:t>
            </a:r>
          </a:p>
          <a:p>
            <a:pPr defTabSz="457200">
              <a:defRPr sz="1200">
                <a:latin typeface="Monaco"/>
                <a:ea typeface="Monaco"/>
                <a:cs typeface="Monaco"/>
                <a:sym typeface="Monaco"/>
              </a:defRPr>
            </a:pPr>
            <a:r>
              <a:t>\vec{\boldsymbol{\ell}}_2^\top \\</a:t>
            </a:r>
          </a:p>
          <a:p>
            <a:pPr defTabSz="457200">
              <a:defRPr sz="1200">
                <a:latin typeface="Monaco"/>
                <a:ea typeface="Monaco"/>
                <a:cs typeface="Monaco"/>
                <a:sym typeface="Monaco"/>
              </a:defRPr>
            </a:pPr>
            <a:r>
              <a:t>\vdots \\</a:t>
            </a:r>
          </a:p>
          <a:p>
            <a:pPr defTabSz="457200">
              <a:defRPr sz="1200">
                <a:latin typeface="Monaco"/>
                <a:ea typeface="Monaco"/>
                <a:cs typeface="Monaco"/>
                <a:sym typeface="Monaco"/>
              </a:defRPr>
            </a:pPr>
            <a:r>
              <a:t>\vec{\boldsymbol{\ell}}_N^\top \\</a:t>
            </a:r>
          </a:p>
          <a:p>
            <a:pPr defTabSz="457200">
              <a:defRPr sz="1200">
                <a:latin typeface="Monaco"/>
                <a:ea typeface="Monaco"/>
                <a:cs typeface="Monaco"/>
                <a:sym typeface="Monaco"/>
              </a:defRPr>
            </a:pPr>
            <a:r>
              <a:t>\end{array}\right]_{N\times 3}\!\!\!\!\!\!\!\!\!</a:t>
            </a: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\vec{\boldsymbol{b}}</a:t>
            </a:r>
          </a:p>
          <a:p>
            <a:pPr defTabSz="457200">
              <a:defRPr sz="1200">
                <a:latin typeface="Monaco"/>
                <a:ea typeface="Monaco"/>
                <a:cs typeface="Monaco"/>
                <a:sym typeface="Monaco"/>
              </a:defRPr>
            </a:pPr>
            <a:r>
              <a:t>\end{array}\right]_{3\times 1}</a:t>
            </a:r>
          </a:p>
        </p:txBody>
      </p:sp>
    </p:spTree>
    <p:extLst>
      <p:ext uri="{BB962C8B-B14F-4D97-AF65-F5344CB8AC3E}">
        <p14:creationId xmlns:p14="http://schemas.microsoft.com/office/powerpoint/2010/main" val="35132382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 name="Shape 1047"/>
          <p:cNvSpPr>
            <a:spLocks noGrp="1" noRot="1" noChangeAspect="1"/>
          </p:cNvSpPr>
          <p:nvPr>
            <p:ph type="sldImg"/>
          </p:nvPr>
        </p:nvSpPr>
        <p:spPr>
          <a:prstGeom prst="rect">
            <a:avLst/>
          </a:prstGeom>
        </p:spPr>
        <p:txBody>
          <a:bodyPr/>
          <a:lstStyle/>
          <a:p>
            <a:endParaRPr/>
          </a:p>
        </p:txBody>
      </p:sp>
      <p:sp>
        <p:nvSpPr>
          <p:cNvPr id="1048" name="Shape 1048"/>
          <p:cNvSpPr>
            <a:spLocks noGrp="1"/>
          </p:cNvSpPr>
          <p:nvPr>
            <p:ph type="body" sz="quarter" idx="1"/>
          </p:nvPr>
        </p:nvSpPr>
        <p:spPr>
          <a:prstGeom prst="rect">
            <a:avLst/>
          </a:prstGeom>
        </p:spPr>
        <p:txBody>
          <a:bodyPr/>
          <a:lstStyle/>
          <a:p>
            <a:pPr defTabSz="457200">
              <a:defRPr sz="1200">
                <a:latin typeface="Monaco"/>
                <a:ea typeface="Monaco"/>
                <a:cs typeface="Monaco"/>
                <a:sym typeface="Monaco"/>
              </a:defRPr>
            </a:pPr>
            <a:r>
              <a:t>%%% latexit</a:t>
            </a:r>
          </a:p>
          <a:p>
            <a:pPr defTabSz="457200">
              <a:defRPr sz="1200">
                <a:latin typeface="Monaco"/>
                <a:ea typeface="Monaco"/>
                <a:cs typeface="Monaco"/>
                <a:sym typeface="Monaco"/>
              </a:defRPr>
            </a:pPr>
            <a:r>
              <a:t>I_1=a\hat{\boldsymbol{n}}^\top\vec{\boldsymbol{\ell}}_1</a:t>
            </a:r>
          </a:p>
          <a:p>
            <a:pPr defTabSz="457200">
              <a:defRPr sz="1200">
                <a:latin typeface="Monaco"/>
                <a:ea typeface="Monaco"/>
                <a:cs typeface="Monaco"/>
                <a:sym typeface="Monaco"/>
              </a:defRPr>
            </a:pPr>
            <a:endParaRPr/>
          </a:p>
          <a:p>
            <a:pPr defTabSz="457200">
              <a:defRPr sz="1200">
                <a:latin typeface="Monaco"/>
                <a:ea typeface="Monaco"/>
                <a:cs typeface="Monaco"/>
                <a:sym typeface="Monaco"/>
              </a:defRPr>
            </a:pPr>
            <a:r>
              <a:t>\vec{\boldsymbol{b}}\triangleq a\hat{\boldsymbol{n}}</a:t>
            </a:r>
          </a:p>
          <a:p>
            <a:pPr defTabSz="457200">
              <a:defRPr sz="1200">
                <a:latin typeface="Monaco"/>
                <a:ea typeface="Monaco"/>
                <a:cs typeface="Monaco"/>
                <a:sym typeface="Monaco"/>
              </a:defRPr>
            </a:pPr>
            <a:endParaRP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I_1 \\ I_2 \\ \vdots \\ I_N</a:t>
            </a:r>
          </a:p>
          <a:p>
            <a:pPr defTabSz="457200">
              <a:defRPr sz="1200">
                <a:latin typeface="Monaco"/>
                <a:ea typeface="Monaco"/>
                <a:cs typeface="Monaco"/>
                <a:sym typeface="Monaco"/>
              </a:defRPr>
            </a:pPr>
            <a:r>
              <a:t>\end{array}\right]_{N\times 1}\!\!\!\!\!</a:t>
            </a: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\vec{\boldsymbol{\ell}}_1^\top \\</a:t>
            </a:r>
          </a:p>
          <a:p>
            <a:pPr defTabSz="457200">
              <a:defRPr sz="1200">
                <a:latin typeface="Monaco"/>
                <a:ea typeface="Monaco"/>
                <a:cs typeface="Monaco"/>
                <a:sym typeface="Monaco"/>
              </a:defRPr>
            </a:pPr>
            <a:r>
              <a:t>\vec{\boldsymbol{\ell}}_2^\top \\</a:t>
            </a:r>
          </a:p>
          <a:p>
            <a:pPr defTabSz="457200">
              <a:defRPr sz="1200">
                <a:latin typeface="Monaco"/>
                <a:ea typeface="Monaco"/>
                <a:cs typeface="Monaco"/>
                <a:sym typeface="Monaco"/>
              </a:defRPr>
            </a:pPr>
            <a:r>
              <a:t>\vdots \\</a:t>
            </a:r>
          </a:p>
          <a:p>
            <a:pPr defTabSz="457200">
              <a:defRPr sz="1200">
                <a:latin typeface="Monaco"/>
                <a:ea typeface="Monaco"/>
                <a:cs typeface="Monaco"/>
                <a:sym typeface="Monaco"/>
              </a:defRPr>
            </a:pPr>
            <a:r>
              <a:t>\vec{\boldsymbol{\ell}}_N^\top \\</a:t>
            </a:r>
          </a:p>
          <a:p>
            <a:pPr defTabSz="457200">
              <a:defRPr sz="1200">
                <a:latin typeface="Monaco"/>
                <a:ea typeface="Monaco"/>
                <a:cs typeface="Monaco"/>
                <a:sym typeface="Monaco"/>
              </a:defRPr>
            </a:pPr>
            <a:r>
              <a:t>\end{array}\right]_{N\times 3}\!\!\!\!\!\!\!\!\!</a:t>
            </a: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\vec{\boldsymbol{b}}</a:t>
            </a:r>
          </a:p>
          <a:p>
            <a:pPr defTabSz="457200">
              <a:defRPr sz="1200">
                <a:latin typeface="Monaco"/>
                <a:ea typeface="Monaco"/>
                <a:cs typeface="Monaco"/>
                <a:sym typeface="Monaco"/>
              </a:defRPr>
            </a:pPr>
            <a:r>
              <a:t>\end{array}\right]_{3\times 1}</a:t>
            </a:r>
          </a:p>
        </p:txBody>
      </p:sp>
    </p:spTree>
    <p:extLst>
      <p:ext uri="{BB962C8B-B14F-4D97-AF65-F5344CB8AC3E}">
        <p14:creationId xmlns:p14="http://schemas.microsoft.com/office/powerpoint/2010/main" val="33191949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 name="Shape 1047"/>
          <p:cNvSpPr>
            <a:spLocks noGrp="1" noRot="1" noChangeAspect="1"/>
          </p:cNvSpPr>
          <p:nvPr>
            <p:ph type="sldImg"/>
          </p:nvPr>
        </p:nvSpPr>
        <p:spPr>
          <a:prstGeom prst="rect">
            <a:avLst/>
          </a:prstGeom>
        </p:spPr>
        <p:txBody>
          <a:bodyPr/>
          <a:lstStyle/>
          <a:p>
            <a:endParaRPr/>
          </a:p>
        </p:txBody>
      </p:sp>
      <p:sp>
        <p:nvSpPr>
          <p:cNvPr id="1048" name="Shape 1048"/>
          <p:cNvSpPr>
            <a:spLocks noGrp="1"/>
          </p:cNvSpPr>
          <p:nvPr>
            <p:ph type="body" sz="quarter" idx="1"/>
          </p:nvPr>
        </p:nvSpPr>
        <p:spPr>
          <a:prstGeom prst="rect">
            <a:avLst/>
          </a:prstGeom>
        </p:spPr>
        <p:txBody>
          <a:bodyPr/>
          <a:lstStyle/>
          <a:p>
            <a:pPr defTabSz="457200">
              <a:defRPr sz="1200">
                <a:latin typeface="Monaco"/>
                <a:ea typeface="Monaco"/>
                <a:cs typeface="Monaco"/>
                <a:sym typeface="Monaco"/>
              </a:defRPr>
            </a:pPr>
            <a:r>
              <a:t>%%% latexit</a:t>
            </a:r>
          </a:p>
          <a:p>
            <a:pPr defTabSz="457200">
              <a:defRPr sz="1200">
                <a:latin typeface="Monaco"/>
                <a:ea typeface="Monaco"/>
                <a:cs typeface="Monaco"/>
                <a:sym typeface="Monaco"/>
              </a:defRPr>
            </a:pPr>
            <a:r>
              <a:t>I_1=a\hat{\boldsymbol{n}}^\top\vec{\boldsymbol{\ell}}_1</a:t>
            </a:r>
          </a:p>
          <a:p>
            <a:pPr defTabSz="457200">
              <a:defRPr sz="1200">
                <a:latin typeface="Monaco"/>
                <a:ea typeface="Monaco"/>
                <a:cs typeface="Monaco"/>
                <a:sym typeface="Monaco"/>
              </a:defRPr>
            </a:pPr>
            <a:endParaRPr/>
          </a:p>
          <a:p>
            <a:pPr defTabSz="457200">
              <a:defRPr sz="1200">
                <a:latin typeface="Monaco"/>
                <a:ea typeface="Monaco"/>
                <a:cs typeface="Monaco"/>
                <a:sym typeface="Monaco"/>
              </a:defRPr>
            </a:pPr>
            <a:r>
              <a:t>\vec{\boldsymbol{b}}\triangleq a\hat{\boldsymbol{n}}</a:t>
            </a:r>
          </a:p>
          <a:p>
            <a:pPr defTabSz="457200">
              <a:defRPr sz="1200">
                <a:latin typeface="Monaco"/>
                <a:ea typeface="Monaco"/>
                <a:cs typeface="Monaco"/>
                <a:sym typeface="Monaco"/>
              </a:defRPr>
            </a:pPr>
            <a:endParaRP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I_1 \\ I_2 \\ \vdots \\ I_N</a:t>
            </a:r>
          </a:p>
          <a:p>
            <a:pPr defTabSz="457200">
              <a:defRPr sz="1200">
                <a:latin typeface="Monaco"/>
                <a:ea typeface="Monaco"/>
                <a:cs typeface="Monaco"/>
                <a:sym typeface="Monaco"/>
              </a:defRPr>
            </a:pPr>
            <a:r>
              <a:t>\end{array}\right]_{N\times 1}\!\!\!\!\!</a:t>
            </a: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\vec{\boldsymbol{\ell}}_1^\top \\</a:t>
            </a:r>
          </a:p>
          <a:p>
            <a:pPr defTabSz="457200">
              <a:defRPr sz="1200">
                <a:latin typeface="Monaco"/>
                <a:ea typeface="Monaco"/>
                <a:cs typeface="Monaco"/>
                <a:sym typeface="Monaco"/>
              </a:defRPr>
            </a:pPr>
            <a:r>
              <a:t>\vec{\boldsymbol{\ell}}_2^\top \\</a:t>
            </a:r>
          </a:p>
          <a:p>
            <a:pPr defTabSz="457200">
              <a:defRPr sz="1200">
                <a:latin typeface="Monaco"/>
                <a:ea typeface="Monaco"/>
                <a:cs typeface="Monaco"/>
                <a:sym typeface="Monaco"/>
              </a:defRPr>
            </a:pPr>
            <a:r>
              <a:t>\vdots \\</a:t>
            </a:r>
          </a:p>
          <a:p>
            <a:pPr defTabSz="457200">
              <a:defRPr sz="1200">
                <a:latin typeface="Monaco"/>
                <a:ea typeface="Monaco"/>
                <a:cs typeface="Monaco"/>
                <a:sym typeface="Monaco"/>
              </a:defRPr>
            </a:pPr>
            <a:r>
              <a:t>\vec{\boldsymbol{\ell}}_N^\top \\</a:t>
            </a:r>
          </a:p>
          <a:p>
            <a:pPr defTabSz="457200">
              <a:defRPr sz="1200">
                <a:latin typeface="Monaco"/>
                <a:ea typeface="Monaco"/>
                <a:cs typeface="Monaco"/>
                <a:sym typeface="Monaco"/>
              </a:defRPr>
            </a:pPr>
            <a:r>
              <a:t>\end{array}\right]_{N\times 3}\!\!\!\!\!\!\!\!\!</a:t>
            </a: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\vec{\boldsymbol{b}}</a:t>
            </a:r>
          </a:p>
          <a:p>
            <a:pPr defTabSz="457200">
              <a:defRPr sz="1200">
                <a:latin typeface="Monaco"/>
                <a:ea typeface="Monaco"/>
                <a:cs typeface="Monaco"/>
                <a:sym typeface="Monaco"/>
              </a:defRPr>
            </a:pPr>
            <a:r>
              <a:t>\end{array}\right]_{3\times 1}</a:t>
            </a:r>
          </a:p>
        </p:txBody>
      </p:sp>
    </p:spTree>
    <p:extLst>
      <p:ext uri="{BB962C8B-B14F-4D97-AF65-F5344CB8AC3E}">
        <p14:creationId xmlns:p14="http://schemas.microsoft.com/office/powerpoint/2010/main" val="16366382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 name="Shape 1047"/>
          <p:cNvSpPr>
            <a:spLocks noGrp="1" noRot="1" noChangeAspect="1"/>
          </p:cNvSpPr>
          <p:nvPr>
            <p:ph type="sldImg"/>
          </p:nvPr>
        </p:nvSpPr>
        <p:spPr>
          <a:prstGeom prst="rect">
            <a:avLst/>
          </a:prstGeom>
        </p:spPr>
        <p:txBody>
          <a:bodyPr/>
          <a:lstStyle/>
          <a:p>
            <a:endParaRPr/>
          </a:p>
        </p:txBody>
      </p:sp>
      <p:sp>
        <p:nvSpPr>
          <p:cNvPr id="1048" name="Shape 1048"/>
          <p:cNvSpPr>
            <a:spLocks noGrp="1"/>
          </p:cNvSpPr>
          <p:nvPr>
            <p:ph type="body" sz="quarter" idx="1"/>
          </p:nvPr>
        </p:nvSpPr>
        <p:spPr>
          <a:prstGeom prst="rect">
            <a:avLst/>
          </a:prstGeom>
        </p:spPr>
        <p:txBody>
          <a:bodyPr/>
          <a:lstStyle/>
          <a:p>
            <a:pPr defTabSz="457200">
              <a:defRPr sz="1200">
                <a:latin typeface="Monaco"/>
                <a:ea typeface="Monaco"/>
                <a:cs typeface="Monaco"/>
                <a:sym typeface="Monaco"/>
              </a:defRPr>
            </a:pPr>
            <a:r>
              <a:t>%%% latexit</a:t>
            </a:r>
          </a:p>
          <a:p>
            <a:pPr defTabSz="457200">
              <a:defRPr sz="1200">
                <a:latin typeface="Monaco"/>
                <a:ea typeface="Monaco"/>
                <a:cs typeface="Monaco"/>
                <a:sym typeface="Monaco"/>
              </a:defRPr>
            </a:pPr>
            <a:r>
              <a:t>I_1=a\hat{\boldsymbol{n}}^\top\vec{\boldsymbol{\ell}}_1</a:t>
            </a:r>
          </a:p>
          <a:p>
            <a:pPr defTabSz="457200">
              <a:defRPr sz="1200">
                <a:latin typeface="Monaco"/>
                <a:ea typeface="Monaco"/>
                <a:cs typeface="Monaco"/>
                <a:sym typeface="Monaco"/>
              </a:defRPr>
            </a:pPr>
            <a:endParaRPr/>
          </a:p>
          <a:p>
            <a:pPr defTabSz="457200">
              <a:defRPr sz="1200">
                <a:latin typeface="Monaco"/>
                <a:ea typeface="Monaco"/>
                <a:cs typeface="Monaco"/>
                <a:sym typeface="Monaco"/>
              </a:defRPr>
            </a:pPr>
            <a:r>
              <a:t>\vec{\boldsymbol{b}}\triangleq a\hat{\boldsymbol{n}}</a:t>
            </a:r>
          </a:p>
          <a:p>
            <a:pPr defTabSz="457200">
              <a:defRPr sz="1200">
                <a:latin typeface="Monaco"/>
                <a:ea typeface="Monaco"/>
                <a:cs typeface="Monaco"/>
                <a:sym typeface="Monaco"/>
              </a:defRPr>
            </a:pPr>
            <a:endParaRP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I_1 \\ I_2 \\ \vdots \\ I_N</a:t>
            </a:r>
          </a:p>
          <a:p>
            <a:pPr defTabSz="457200">
              <a:defRPr sz="1200">
                <a:latin typeface="Monaco"/>
                <a:ea typeface="Monaco"/>
                <a:cs typeface="Monaco"/>
                <a:sym typeface="Monaco"/>
              </a:defRPr>
            </a:pPr>
            <a:r>
              <a:t>\end{array}\right]_{N\times 1}\!\!\!\!\!</a:t>
            </a: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\vec{\boldsymbol{\ell}}_1^\top \\</a:t>
            </a:r>
          </a:p>
          <a:p>
            <a:pPr defTabSz="457200">
              <a:defRPr sz="1200">
                <a:latin typeface="Monaco"/>
                <a:ea typeface="Monaco"/>
                <a:cs typeface="Monaco"/>
                <a:sym typeface="Monaco"/>
              </a:defRPr>
            </a:pPr>
            <a:r>
              <a:t>\vec{\boldsymbol{\ell}}_2^\top \\</a:t>
            </a:r>
          </a:p>
          <a:p>
            <a:pPr defTabSz="457200">
              <a:defRPr sz="1200">
                <a:latin typeface="Monaco"/>
                <a:ea typeface="Monaco"/>
                <a:cs typeface="Monaco"/>
                <a:sym typeface="Monaco"/>
              </a:defRPr>
            </a:pPr>
            <a:r>
              <a:t>\vdots \\</a:t>
            </a:r>
          </a:p>
          <a:p>
            <a:pPr defTabSz="457200">
              <a:defRPr sz="1200">
                <a:latin typeface="Monaco"/>
                <a:ea typeface="Monaco"/>
                <a:cs typeface="Monaco"/>
                <a:sym typeface="Monaco"/>
              </a:defRPr>
            </a:pPr>
            <a:r>
              <a:t>\vec{\boldsymbol{\ell}}_N^\top \\</a:t>
            </a:r>
          </a:p>
          <a:p>
            <a:pPr defTabSz="457200">
              <a:defRPr sz="1200">
                <a:latin typeface="Monaco"/>
                <a:ea typeface="Monaco"/>
                <a:cs typeface="Monaco"/>
                <a:sym typeface="Monaco"/>
              </a:defRPr>
            </a:pPr>
            <a:r>
              <a:t>\end{array}\right]_{N\times 3}\!\!\!\!\!\!\!\!\!</a:t>
            </a: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\vec{\boldsymbol{b}}</a:t>
            </a:r>
          </a:p>
          <a:p>
            <a:pPr defTabSz="457200">
              <a:defRPr sz="1200">
                <a:latin typeface="Monaco"/>
                <a:ea typeface="Monaco"/>
                <a:cs typeface="Monaco"/>
                <a:sym typeface="Monaco"/>
              </a:defRPr>
            </a:pPr>
            <a:r>
              <a:t>\end{array}\right]_{3\times 1}</a:t>
            </a:r>
          </a:p>
        </p:txBody>
      </p:sp>
    </p:spTree>
    <p:extLst>
      <p:ext uri="{BB962C8B-B14F-4D97-AF65-F5344CB8AC3E}">
        <p14:creationId xmlns:p14="http://schemas.microsoft.com/office/powerpoint/2010/main" val="28025405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 name="Shape 1047"/>
          <p:cNvSpPr>
            <a:spLocks noGrp="1" noRot="1" noChangeAspect="1"/>
          </p:cNvSpPr>
          <p:nvPr>
            <p:ph type="sldImg"/>
          </p:nvPr>
        </p:nvSpPr>
        <p:spPr>
          <a:prstGeom prst="rect">
            <a:avLst/>
          </a:prstGeom>
        </p:spPr>
        <p:txBody>
          <a:bodyPr/>
          <a:lstStyle/>
          <a:p>
            <a:endParaRPr/>
          </a:p>
        </p:txBody>
      </p:sp>
      <p:sp>
        <p:nvSpPr>
          <p:cNvPr id="1048" name="Shape 1048"/>
          <p:cNvSpPr>
            <a:spLocks noGrp="1"/>
          </p:cNvSpPr>
          <p:nvPr>
            <p:ph type="body" sz="quarter" idx="1"/>
          </p:nvPr>
        </p:nvSpPr>
        <p:spPr>
          <a:prstGeom prst="rect">
            <a:avLst/>
          </a:prstGeom>
        </p:spPr>
        <p:txBody>
          <a:bodyPr/>
          <a:lstStyle/>
          <a:p>
            <a:pPr defTabSz="457200">
              <a:defRPr sz="1200">
                <a:latin typeface="Monaco"/>
                <a:ea typeface="Monaco"/>
                <a:cs typeface="Monaco"/>
                <a:sym typeface="Monaco"/>
              </a:defRPr>
            </a:pPr>
            <a:r>
              <a:t>%%% latexit</a:t>
            </a:r>
          </a:p>
          <a:p>
            <a:pPr defTabSz="457200">
              <a:defRPr sz="1200">
                <a:latin typeface="Monaco"/>
                <a:ea typeface="Monaco"/>
                <a:cs typeface="Monaco"/>
                <a:sym typeface="Monaco"/>
              </a:defRPr>
            </a:pPr>
            <a:r>
              <a:t>I_1=a\hat{\boldsymbol{n}}^\top\vec{\boldsymbol{\ell}}_1</a:t>
            </a:r>
          </a:p>
          <a:p>
            <a:pPr defTabSz="457200">
              <a:defRPr sz="1200">
                <a:latin typeface="Monaco"/>
                <a:ea typeface="Monaco"/>
                <a:cs typeface="Monaco"/>
                <a:sym typeface="Monaco"/>
              </a:defRPr>
            </a:pPr>
            <a:endParaRPr/>
          </a:p>
          <a:p>
            <a:pPr defTabSz="457200">
              <a:defRPr sz="1200">
                <a:latin typeface="Monaco"/>
                <a:ea typeface="Monaco"/>
                <a:cs typeface="Monaco"/>
                <a:sym typeface="Monaco"/>
              </a:defRPr>
            </a:pPr>
            <a:r>
              <a:t>\vec{\boldsymbol{b}}\triangleq a\hat{\boldsymbol{n}}</a:t>
            </a:r>
          </a:p>
          <a:p>
            <a:pPr defTabSz="457200">
              <a:defRPr sz="1200">
                <a:latin typeface="Monaco"/>
                <a:ea typeface="Monaco"/>
                <a:cs typeface="Monaco"/>
                <a:sym typeface="Monaco"/>
              </a:defRPr>
            </a:pPr>
            <a:endParaRP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I_1 \\ I_2 \\ \vdots \\ I_N</a:t>
            </a:r>
          </a:p>
          <a:p>
            <a:pPr defTabSz="457200">
              <a:defRPr sz="1200">
                <a:latin typeface="Monaco"/>
                <a:ea typeface="Monaco"/>
                <a:cs typeface="Monaco"/>
                <a:sym typeface="Monaco"/>
              </a:defRPr>
            </a:pPr>
            <a:r>
              <a:t>\end{array}\right]_{N\times 1}\!\!\!\!\!</a:t>
            </a: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\vec{\boldsymbol{\ell}}_1^\top \\</a:t>
            </a:r>
          </a:p>
          <a:p>
            <a:pPr defTabSz="457200">
              <a:defRPr sz="1200">
                <a:latin typeface="Monaco"/>
                <a:ea typeface="Monaco"/>
                <a:cs typeface="Monaco"/>
                <a:sym typeface="Monaco"/>
              </a:defRPr>
            </a:pPr>
            <a:r>
              <a:t>\vec{\boldsymbol{\ell}}_2^\top \\</a:t>
            </a:r>
          </a:p>
          <a:p>
            <a:pPr defTabSz="457200">
              <a:defRPr sz="1200">
                <a:latin typeface="Monaco"/>
                <a:ea typeface="Monaco"/>
                <a:cs typeface="Monaco"/>
                <a:sym typeface="Monaco"/>
              </a:defRPr>
            </a:pPr>
            <a:r>
              <a:t>\vdots \\</a:t>
            </a:r>
          </a:p>
          <a:p>
            <a:pPr defTabSz="457200">
              <a:defRPr sz="1200">
                <a:latin typeface="Monaco"/>
                <a:ea typeface="Monaco"/>
                <a:cs typeface="Monaco"/>
                <a:sym typeface="Monaco"/>
              </a:defRPr>
            </a:pPr>
            <a:r>
              <a:t>\vec{\boldsymbol{\ell}}_N^\top \\</a:t>
            </a:r>
          </a:p>
          <a:p>
            <a:pPr defTabSz="457200">
              <a:defRPr sz="1200">
                <a:latin typeface="Monaco"/>
                <a:ea typeface="Monaco"/>
                <a:cs typeface="Monaco"/>
                <a:sym typeface="Monaco"/>
              </a:defRPr>
            </a:pPr>
            <a:r>
              <a:t>\end{array}\right]_{N\times 3}\!\!\!\!\!\!\!\!\!</a:t>
            </a: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\vec{\boldsymbol{b}}</a:t>
            </a:r>
          </a:p>
          <a:p>
            <a:pPr defTabSz="457200">
              <a:defRPr sz="1200">
                <a:latin typeface="Monaco"/>
                <a:ea typeface="Monaco"/>
                <a:cs typeface="Monaco"/>
                <a:sym typeface="Monaco"/>
              </a:defRPr>
            </a:pPr>
            <a:r>
              <a:t>\end{array}\right]_{3\times 1}</a:t>
            </a:r>
          </a:p>
        </p:txBody>
      </p:sp>
    </p:spTree>
    <p:extLst>
      <p:ext uri="{BB962C8B-B14F-4D97-AF65-F5344CB8AC3E}">
        <p14:creationId xmlns:p14="http://schemas.microsoft.com/office/powerpoint/2010/main" val="30223285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 name="Shape 1047"/>
          <p:cNvSpPr>
            <a:spLocks noGrp="1" noRot="1" noChangeAspect="1"/>
          </p:cNvSpPr>
          <p:nvPr>
            <p:ph type="sldImg"/>
          </p:nvPr>
        </p:nvSpPr>
        <p:spPr>
          <a:prstGeom prst="rect">
            <a:avLst/>
          </a:prstGeom>
        </p:spPr>
        <p:txBody>
          <a:bodyPr/>
          <a:lstStyle/>
          <a:p>
            <a:endParaRPr/>
          </a:p>
        </p:txBody>
      </p:sp>
      <p:sp>
        <p:nvSpPr>
          <p:cNvPr id="1048" name="Shape 1048"/>
          <p:cNvSpPr>
            <a:spLocks noGrp="1"/>
          </p:cNvSpPr>
          <p:nvPr>
            <p:ph type="body" sz="quarter" idx="1"/>
          </p:nvPr>
        </p:nvSpPr>
        <p:spPr>
          <a:prstGeom prst="rect">
            <a:avLst/>
          </a:prstGeom>
        </p:spPr>
        <p:txBody>
          <a:bodyPr/>
          <a:lstStyle/>
          <a:p>
            <a:pPr defTabSz="457200">
              <a:defRPr sz="1200">
                <a:latin typeface="Monaco"/>
                <a:ea typeface="Monaco"/>
                <a:cs typeface="Monaco"/>
                <a:sym typeface="Monaco"/>
              </a:defRPr>
            </a:pPr>
            <a:r>
              <a:t>%%% latexit</a:t>
            </a:r>
          </a:p>
          <a:p>
            <a:pPr defTabSz="457200">
              <a:defRPr sz="1200">
                <a:latin typeface="Monaco"/>
                <a:ea typeface="Monaco"/>
                <a:cs typeface="Monaco"/>
                <a:sym typeface="Monaco"/>
              </a:defRPr>
            </a:pPr>
            <a:r>
              <a:t>I_1=a\hat{\boldsymbol{n}}^\top\vec{\boldsymbol{\ell}}_1</a:t>
            </a:r>
          </a:p>
          <a:p>
            <a:pPr defTabSz="457200">
              <a:defRPr sz="1200">
                <a:latin typeface="Monaco"/>
                <a:ea typeface="Monaco"/>
                <a:cs typeface="Monaco"/>
                <a:sym typeface="Monaco"/>
              </a:defRPr>
            </a:pPr>
            <a:endParaRPr/>
          </a:p>
          <a:p>
            <a:pPr defTabSz="457200">
              <a:defRPr sz="1200">
                <a:latin typeface="Monaco"/>
                <a:ea typeface="Monaco"/>
                <a:cs typeface="Monaco"/>
                <a:sym typeface="Monaco"/>
              </a:defRPr>
            </a:pPr>
            <a:r>
              <a:t>\vec{\boldsymbol{b}}\triangleq a\hat{\boldsymbol{n}}</a:t>
            </a:r>
          </a:p>
          <a:p>
            <a:pPr defTabSz="457200">
              <a:defRPr sz="1200">
                <a:latin typeface="Monaco"/>
                <a:ea typeface="Monaco"/>
                <a:cs typeface="Monaco"/>
                <a:sym typeface="Monaco"/>
              </a:defRPr>
            </a:pPr>
            <a:endParaRP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I_1 \\ I_2 \\ \vdots \\ I_N</a:t>
            </a:r>
          </a:p>
          <a:p>
            <a:pPr defTabSz="457200">
              <a:defRPr sz="1200">
                <a:latin typeface="Monaco"/>
                <a:ea typeface="Monaco"/>
                <a:cs typeface="Monaco"/>
                <a:sym typeface="Monaco"/>
              </a:defRPr>
            </a:pPr>
            <a:r>
              <a:t>\end{array}\right]_{N\times 1}\!\!\!\!\!</a:t>
            </a: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\vec{\boldsymbol{\ell}}_1^\top \\</a:t>
            </a:r>
          </a:p>
          <a:p>
            <a:pPr defTabSz="457200">
              <a:defRPr sz="1200">
                <a:latin typeface="Monaco"/>
                <a:ea typeface="Monaco"/>
                <a:cs typeface="Monaco"/>
                <a:sym typeface="Monaco"/>
              </a:defRPr>
            </a:pPr>
            <a:r>
              <a:t>\vec{\boldsymbol{\ell}}_2^\top \\</a:t>
            </a:r>
          </a:p>
          <a:p>
            <a:pPr defTabSz="457200">
              <a:defRPr sz="1200">
                <a:latin typeface="Monaco"/>
                <a:ea typeface="Monaco"/>
                <a:cs typeface="Monaco"/>
                <a:sym typeface="Monaco"/>
              </a:defRPr>
            </a:pPr>
            <a:r>
              <a:t>\vdots \\</a:t>
            </a:r>
          </a:p>
          <a:p>
            <a:pPr defTabSz="457200">
              <a:defRPr sz="1200">
                <a:latin typeface="Monaco"/>
                <a:ea typeface="Monaco"/>
                <a:cs typeface="Monaco"/>
                <a:sym typeface="Monaco"/>
              </a:defRPr>
            </a:pPr>
            <a:r>
              <a:t>\vec{\boldsymbol{\ell}}_N^\top \\</a:t>
            </a:r>
          </a:p>
          <a:p>
            <a:pPr defTabSz="457200">
              <a:defRPr sz="1200">
                <a:latin typeface="Monaco"/>
                <a:ea typeface="Monaco"/>
                <a:cs typeface="Monaco"/>
                <a:sym typeface="Monaco"/>
              </a:defRPr>
            </a:pPr>
            <a:r>
              <a:t>\end{array}\right]_{N\times 3}\!\!\!\!\!\!\!\!\!</a:t>
            </a: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\vec{\boldsymbol{b}}</a:t>
            </a:r>
          </a:p>
          <a:p>
            <a:pPr defTabSz="457200">
              <a:defRPr sz="1200">
                <a:latin typeface="Monaco"/>
                <a:ea typeface="Monaco"/>
                <a:cs typeface="Monaco"/>
                <a:sym typeface="Monaco"/>
              </a:defRPr>
            </a:pPr>
            <a:r>
              <a:t>\end{array}\right]_{3\times 1}</a:t>
            </a:r>
          </a:p>
        </p:txBody>
      </p:sp>
    </p:spTree>
    <p:extLst>
      <p:ext uri="{BB962C8B-B14F-4D97-AF65-F5344CB8AC3E}">
        <p14:creationId xmlns:p14="http://schemas.microsoft.com/office/powerpoint/2010/main" val="6888270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 name="Shape 1047"/>
          <p:cNvSpPr>
            <a:spLocks noGrp="1" noRot="1" noChangeAspect="1"/>
          </p:cNvSpPr>
          <p:nvPr>
            <p:ph type="sldImg"/>
          </p:nvPr>
        </p:nvSpPr>
        <p:spPr>
          <a:prstGeom prst="rect">
            <a:avLst/>
          </a:prstGeom>
        </p:spPr>
        <p:txBody>
          <a:bodyPr/>
          <a:lstStyle/>
          <a:p>
            <a:endParaRPr/>
          </a:p>
        </p:txBody>
      </p:sp>
      <p:sp>
        <p:nvSpPr>
          <p:cNvPr id="1048" name="Shape 1048"/>
          <p:cNvSpPr>
            <a:spLocks noGrp="1"/>
          </p:cNvSpPr>
          <p:nvPr>
            <p:ph type="body" sz="quarter" idx="1"/>
          </p:nvPr>
        </p:nvSpPr>
        <p:spPr>
          <a:prstGeom prst="rect">
            <a:avLst/>
          </a:prstGeom>
        </p:spPr>
        <p:txBody>
          <a:bodyPr/>
          <a:lstStyle/>
          <a:p>
            <a:pPr defTabSz="457200">
              <a:defRPr sz="1200">
                <a:latin typeface="Monaco"/>
                <a:ea typeface="Monaco"/>
                <a:cs typeface="Monaco"/>
                <a:sym typeface="Monaco"/>
              </a:defRPr>
            </a:pPr>
            <a:r>
              <a:t>%%% latexit</a:t>
            </a:r>
          </a:p>
          <a:p>
            <a:pPr defTabSz="457200">
              <a:defRPr sz="1200">
                <a:latin typeface="Monaco"/>
                <a:ea typeface="Monaco"/>
                <a:cs typeface="Monaco"/>
                <a:sym typeface="Monaco"/>
              </a:defRPr>
            </a:pPr>
            <a:r>
              <a:t>I_1=a\hat{\boldsymbol{n}}^\top\vec{\boldsymbol{\ell}}_1</a:t>
            </a:r>
          </a:p>
          <a:p>
            <a:pPr defTabSz="457200">
              <a:defRPr sz="1200">
                <a:latin typeface="Monaco"/>
                <a:ea typeface="Monaco"/>
                <a:cs typeface="Monaco"/>
                <a:sym typeface="Monaco"/>
              </a:defRPr>
            </a:pPr>
            <a:endParaRPr/>
          </a:p>
          <a:p>
            <a:pPr defTabSz="457200">
              <a:defRPr sz="1200">
                <a:latin typeface="Monaco"/>
                <a:ea typeface="Monaco"/>
                <a:cs typeface="Monaco"/>
                <a:sym typeface="Monaco"/>
              </a:defRPr>
            </a:pPr>
            <a:r>
              <a:t>\vec{\boldsymbol{b}}\triangleq a\hat{\boldsymbol{n}}</a:t>
            </a:r>
          </a:p>
          <a:p>
            <a:pPr defTabSz="457200">
              <a:defRPr sz="1200">
                <a:latin typeface="Monaco"/>
                <a:ea typeface="Monaco"/>
                <a:cs typeface="Monaco"/>
                <a:sym typeface="Monaco"/>
              </a:defRPr>
            </a:pPr>
            <a:endParaRP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I_1 \\ I_2 \\ \vdots \\ I_N</a:t>
            </a:r>
          </a:p>
          <a:p>
            <a:pPr defTabSz="457200">
              <a:defRPr sz="1200">
                <a:latin typeface="Monaco"/>
                <a:ea typeface="Monaco"/>
                <a:cs typeface="Monaco"/>
                <a:sym typeface="Monaco"/>
              </a:defRPr>
            </a:pPr>
            <a:r>
              <a:t>\end{array}\right]_{N\times 1}\!\!\!\!\!</a:t>
            </a: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\vec{\boldsymbol{\ell}}_1^\top \\</a:t>
            </a:r>
          </a:p>
          <a:p>
            <a:pPr defTabSz="457200">
              <a:defRPr sz="1200">
                <a:latin typeface="Monaco"/>
                <a:ea typeface="Monaco"/>
                <a:cs typeface="Monaco"/>
                <a:sym typeface="Monaco"/>
              </a:defRPr>
            </a:pPr>
            <a:r>
              <a:t>\vec{\boldsymbol{\ell}}_2^\top \\</a:t>
            </a:r>
          </a:p>
          <a:p>
            <a:pPr defTabSz="457200">
              <a:defRPr sz="1200">
                <a:latin typeface="Monaco"/>
                <a:ea typeface="Monaco"/>
                <a:cs typeface="Monaco"/>
                <a:sym typeface="Monaco"/>
              </a:defRPr>
            </a:pPr>
            <a:r>
              <a:t>\vdots \\</a:t>
            </a:r>
          </a:p>
          <a:p>
            <a:pPr defTabSz="457200">
              <a:defRPr sz="1200">
                <a:latin typeface="Monaco"/>
                <a:ea typeface="Monaco"/>
                <a:cs typeface="Monaco"/>
                <a:sym typeface="Monaco"/>
              </a:defRPr>
            </a:pPr>
            <a:r>
              <a:t>\vec{\boldsymbol{\ell}}_N^\top \\</a:t>
            </a:r>
          </a:p>
          <a:p>
            <a:pPr defTabSz="457200">
              <a:defRPr sz="1200">
                <a:latin typeface="Monaco"/>
                <a:ea typeface="Monaco"/>
                <a:cs typeface="Monaco"/>
                <a:sym typeface="Monaco"/>
              </a:defRPr>
            </a:pPr>
            <a:r>
              <a:t>\end{array}\right]_{N\times 3}\!\!\!\!\!\!\!\!\!</a:t>
            </a: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\vec{\boldsymbol{b}}</a:t>
            </a:r>
          </a:p>
          <a:p>
            <a:pPr defTabSz="457200">
              <a:defRPr sz="1200">
                <a:latin typeface="Monaco"/>
                <a:ea typeface="Monaco"/>
                <a:cs typeface="Monaco"/>
                <a:sym typeface="Monaco"/>
              </a:defRPr>
            </a:pPr>
            <a:r>
              <a:t>\end{array}\right]_{3\times 1}</a:t>
            </a:r>
          </a:p>
        </p:txBody>
      </p:sp>
    </p:spTree>
    <p:extLst>
      <p:ext uri="{BB962C8B-B14F-4D97-AF65-F5344CB8AC3E}">
        <p14:creationId xmlns:p14="http://schemas.microsoft.com/office/powerpoint/2010/main" val="34931033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 name="Shape 1047"/>
          <p:cNvSpPr>
            <a:spLocks noGrp="1" noRot="1" noChangeAspect="1"/>
          </p:cNvSpPr>
          <p:nvPr>
            <p:ph type="sldImg"/>
          </p:nvPr>
        </p:nvSpPr>
        <p:spPr>
          <a:prstGeom prst="rect">
            <a:avLst/>
          </a:prstGeom>
        </p:spPr>
        <p:txBody>
          <a:bodyPr/>
          <a:lstStyle/>
          <a:p>
            <a:endParaRPr/>
          </a:p>
        </p:txBody>
      </p:sp>
      <p:sp>
        <p:nvSpPr>
          <p:cNvPr id="1048" name="Shape 1048"/>
          <p:cNvSpPr>
            <a:spLocks noGrp="1"/>
          </p:cNvSpPr>
          <p:nvPr>
            <p:ph type="body" sz="quarter" idx="1"/>
          </p:nvPr>
        </p:nvSpPr>
        <p:spPr>
          <a:prstGeom prst="rect">
            <a:avLst/>
          </a:prstGeom>
        </p:spPr>
        <p:txBody>
          <a:bodyPr/>
          <a:lstStyle/>
          <a:p>
            <a:pPr defTabSz="457200">
              <a:defRPr sz="1200">
                <a:latin typeface="Monaco"/>
                <a:ea typeface="Monaco"/>
                <a:cs typeface="Monaco"/>
                <a:sym typeface="Monaco"/>
              </a:defRPr>
            </a:pPr>
            <a:r>
              <a:t>%%% latexit</a:t>
            </a:r>
          </a:p>
          <a:p>
            <a:pPr defTabSz="457200">
              <a:defRPr sz="1200">
                <a:latin typeface="Monaco"/>
                <a:ea typeface="Monaco"/>
                <a:cs typeface="Monaco"/>
                <a:sym typeface="Monaco"/>
              </a:defRPr>
            </a:pPr>
            <a:r>
              <a:t>I_1=a\hat{\boldsymbol{n}}^\top\vec{\boldsymbol{\ell}}_1</a:t>
            </a:r>
          </a:p>
          <a:p>
            <a:pPr defTabSz="457200">
              <a:defRPr sz="1200">
                <a:latin typeface="Monaco"/>
                <a:ea typeface="Monaco"/>
                <a:cs typeface="Monaco"/>
                <a:sym typeface="Monaco"/>
              </a:defRPr>
            </a:pPr>
            <a:endParaRPr/>
          </a:p>
          <a:p>
            <a:pPr defTabSz="457200">
              <a:defRPr sz="1200">
                <a:latin typeface="Monaco"/>
                <a:ea typeface="Monaco"/>
                <a:cs typeface="Monaco"/>
                <a:sym typeface="Monaco"/>
              </a:defRPr>
            </a:pPr>
            <a:r>
              <a:t>\vec{\boldsymbol{b}}\triangleq a\hat{\boldsymbol{n}}</a:t>
            </a:r>
          </a:p>
          <a:p>
            <a:pPr defTabSz="457200">
              <a:defRPr sz="1200">
                <a:latin typeface="Monaco"/>
                <a:ea typeface="Monaco"/>
                <a:cs typeface="Monaco"/>
                <a:sym typeface="Monaco"/>
              </a:defRPr>
            </a:pPr>
            <a:endParaRP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I_1 \\ I_2 \\ \vdots \\ I_N</a:t>
            </a:r>
          </a:p>
          <a:p>
            <a:pPr defTabSz="457200">
              <a:defRPr sz="1200">
                <a:latin typeface="Monaco"/>
                <a:ea typeface="Monaco"/>
                <a:cs typeface="Monaco"/>
                <a:sym typeface="Monaco"/>
              </a:defRPr>
            </a:pPr>
            <a:r>
              <a:t>\end{array}\right]_{N\times 1}\!\!\!\!\!</a:t>
            </a: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\vec{\boldsymbol{\ell}}_1^\top \\</a:t>
            </a:r>
          </a:p>
          <a:p>
            <a:pPr defTabSz="457200">
              <a:defRPr sz="1200">
                <a:latin typeface="Monaco"/>
                <a:ea typeface="Monaco"/>
                <a:cs typeface="Monaco"/>
                <a:sym typeface="Monaco"/>
              </a:defRPr>
            </a:pPr>
            <a:r>
              <a:t>\vec{\boldsymbol{\ell}}_2^\top \\</a:t>
            </a:r>
          </a:p>
          <a:p>
            <a:pPr defTabSz="457200">
              <a:defRPr sz="1200">
                <a:latin typeface="Monaco"/>
                <a:ea typeface="Monaco"/>
                <a:cs typeface="Monaco"/>
                <a:sym typeface="Monaco"/>
              </a:defRPr>
            </a:pPr>
            <a:r>
              <a:t>\vdots \\</a:t>
            </a:r>
          </a:p>
          <a:p>
            <a:pPr defTabSz="457200">
              <a:defRPr sz="1200">
                <a:latin typeface="Monaco"/>
                <a:ea typeface="Monaco"/>
                <a:cs typeface="Monaco"/>
                <a:sym typeface="Monaco"/>
              </a:defRPr>
            </a:pPr>
            <a:r>
              <a:t>\vec{\boldsymbol{\ell}}_N^\top \\</a:t>
            </a:r>
          </a:p>
          <a:p>
            <a:pPr defTabSz="457200">
              <a:defRPr sz="1200">
                <a:latin typeface="Monaco"/>
                <a:ea typeface="Monaco"/>
                <a:cs typeface="Monaco"/>
                <a:sym typeface="Monaco"/>
              </a:defRPr>
            </a:pPr>
            <a:r>
              <a:t>\end{array}\right]_{N\times 3}\!\!\!\!\!\!\!\!\!</a:t>
            </a: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\vec{\boldsymbol{b}}</a:t>
            </a:r>
          </a:p>
          <a:p>
            <a:pPr defTabSz="457200">
              <a:defRPr sz="1200">
                <a:latin typeface="Monaco"/>
                <a:ea typeface="Monaco"/>
                <a:cs typeface="Monaco"/>
                <a:sym typeface="Monaco"/>
              </a:defRPr>
            </a:pPr>
            <a:r>
              <a:t>\end{array}\right]_{3\times 1}</a:t>
            </a:r>
          </a:p>
        </p:txBody>
      </p:sp>
    </p:spTree>
    <p:extLst>
      <p:ext uri="{BB962C8B-B14F-4D97-AF65-F5344CB8AC3E}">
        <p14:creationId xmlns:p14="http://schemas.microsoft.com/office/powerpoint/2010/main" val="582702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 name="Shape 994"/>
          <p:cNvSpPr>
            <a:spLocks noGrp="1" noRot="1" noChangeAspect="1"/>
          </p:cNvSpPr>
          <p:nvPr>
            <p:ph type="sldImg"/>
          </p:nvPr>
        </p:nvSpPr>
        <p:spPr>
          <a:prstGeom prst="rect">
            <a:avLst/>
          </a:prstGeom>
        </p:spPr>
        <p:txBody>
          <a:bodyPr/>
          <a:lstStyle/>
          <a:p>
            <a:endParaRPr/>
          </a:p>
        </p:txBody>
      </p:sp>
      <p:sp>
        <p:nvSpPr>
          <p:cNvPr id="995" name="Shape 995"/>
          <p:cNvSpPr>
            <a:spLocks noGrp="1"/>
          </p:cNvSpPr>
          <p:nvPr>
            <p:ph type="body" sz="quarter" idx="1"/>
          </p:nvPr>
        </p:nvSpPr>
        <p:spPr>
          <a:prstGeom prst="rect">
            <a:avLst/>
          </a:prstGeom>
        </p:spPr>
        <p:txBody>
          <a:bodyPr/>
          <a:lstStyle/>
          <a:p>
            <a:pPr defTabSz="457200">
              <a:defRPr sz="1200">
                <a:latin typeface="Monaco"/>
                <a:ea typeface="Monaco"/>
                <a:cs typeface="Monaco"/>
                <a:sym typeface="Monaco"/>
              </a:defRPr>
            </a:pPr>
            <a:r>
              <a:t>&amp; L(x,\omega,t,\lambda)\longrightarrow L(x,t,\lambda)\longrightarrow s(t,\lambda)\delta(\omega=\omega_o(t))\\</a:t>
            </a:r>
          </a:p>
          <a:p>
            <a:pPr defTabSz="457200">
              <a:defRPr sz="1200">
                <a:latin typeface="Monaco"/>
                <a:ea typeface="Monaco"/>
                <a:cs typeface="Monaco"/>
                <a:sym typeface="Monaco"/>
              </a:defRPr>
            </a:pPr>
            <a:r>
              <a:t>&amp; L(x,\omega)\longrightarrow L(\omega)\longrightarrow s\delta(\omega=\omega_o)</a:t>
            </a:r>
          </a:p>
          <a:p>
            <a:endParaRPr/>
          </a:p>
          <a:p>
            <a:pPr defTabSz="457200">
              <a:defRPr sz="1200">
                <a:latin typeface="Monaco"/>
                <a:ea typeface="Monaco"/>
                <a:cs typeface="Monaco"/>
                <a:sym typeface="Monaco"/>
              </a:defRPr>
            </a:pPr>
            <a:r>
              <a:t>\vec{\boldsymbol{\ell}}=(\ell_x,\ell_y,\ell_z)</a:t>
            </a:r>
          </a:p>
          <a:p>
            <a:pPr defTabSz="457200">
              <a:defRPr sz="1200">
                <a:latin typeface="Monaco"/>
                <a:ea typeface="Monaco"/>
                <a:cs typeface="Monaco"/>
                <a:sym typeface="Monaco"/>
              </a:defRPr>
            </a:pPr>
            <a:endParaRPr/>
          </a:p>
          <a:p>
            <a:pPr defTabSz="457200">
              <a:defRPr sz="1200">
                <a:latin typeface="Monaco"/>
                <a:ea typeface="Monaco"/>
                <a:cs typeface="Monaco"/>
                <a:sym typeface="Monaco"/>
              </a:defRPr>
            </a:pPr>
            <a:r>
              <a:t>\hat{\boldsymbol{\ell}}=\frac{\vec{\boldsymbol{\ell}}}{||\vec{\boldsymbol{\ell}}||}</a:t>
            </a:r>
          </a:p>
        </p:txBody>
      </p:sp>
    </p:spTree>
    <p:extLst>
      <p:ext uri="{BB962C8B-B14F-4D97-AF65-F5344CB8AC3E}">
        <p14:creationId xmlns:p14="http://schemas.microsoft.com/office/powerpoint/2010/main" val="38648191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 name="Shape 1047"/>
          <p:cNvSpPr>
            <a:spLocks noGrp="1" noRot="1" noChangeAspect="1"/>
          </p:cNvSpPr>
          <p:nvPr>
            <p:ph type="sldImg"/>
          </p:nvPr>
        </p:nvSpPr>
        <p:spPr>
          <a:prstGeom prst="rect">
            <a:avLst/>
          </a:prstGeom>
        </p:spPr>
        <p:txBody>
          <a:bodyPr/>
          <a:lstStyle/>
          <a:p>
            <a:endParaRPr/>
          </a:p>
        </p:txBody>
      </p:sp>
      <p:sp>
        <p:nvSpPr>
          <p:cNvPr id="1048" name="Shape 1048"/>
          <p:cNvSpPr>
            <a:spLocks noGrp="1"/>
          </p:cNvSpPr>
          <p:nvPr>
            <p:ph type="body" sz="quarter" idx="1"/>
          </p:nvPr>
        </p:nvSpPr>
        <p:spPr>
          <a:prstGeom prst="rect">
            <a:avLst/>
          </a:prstGeom>
        </p:spPr>
        <p:txBody>
          <a:bodyPr/>
          <a:lstStyle/>
          <a:p>
            <a:pPr defTabSz="457200">
              <a:defRPr sz="1200">
                <a:latin typeface="Monaco"/>
                <a:ea typeface="Monaco"/>
                <a:cs typeface="Monaco"/>
                <a:sym typeface="Monaco"/>
              </a:defRPr>
            </a:pPr>
            <a:r>
              <a:t>%%% latexit</a:t>
            </a:r>
          </a:p>
          <a:p>
            <a:pPr defTabSz="457200">
              <a:defRPr sz="1200">
                <a:latin typeface="Monaco"/>
                <a:ea typeface="Monaco"/>
                <a:cs typeface="Monaco"/>
                <a:sym typeface="Monaco"/>
              </a:defRPr>
            </a:pPr>
            <a:r>
              <a:t>I_1=a\hat{\boldsymbol{n}}^\top\vec{\boldsymbol{\ell}}_1</a:t>
            </a:r>
          </a:p>
          <a:p>
            <a:pPr defTabSz="457200">
              <a:defRPr sz="1200">
                <a:latin typeface="Monaco"/>
                <a:ea typeface="Monaco"/>
                <a:cs typeface="Monaco"/>
                <a:sym typeface="Monaco"/>
              </a:defRPr>
            </a:pPr>
            <a:endParaRPr/>
          </a:p>
          <a:p>
            <a:pPr defTabSz="457200">
              <a:defRPr sz="1200">
                <a:latin typeface="Monaco"/>
                <a:ea typeface="Monaco"/>
                <a:cs typeface="Monaco"/>
                <a:sym typeface="Monaco"/>
              </a:defRPr>
            </a:pPr>
            <a:r>
              <a:t>\vec{\boldsymbol{b}}\triangleq a\hat{\boldsymbol{n}}</a:t>
            </a:r>
          </a:p>
          <a:p>
            <a:pPr defTabSz="457200">
              <a:defRPr sz="1200">
                <a:latin typeface="Monaco"/>
                <a:ea typeface="Monaco"/>
                <a:cs typeface="Monaco"/>
                <a:sym typeface="Monaco"/>
              </a:defRPr>
            </a:pPr>
            <a:endParaRP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I_1 \\ I_2 \\ \vdots \\ I_N</a:t>
            </a:r>
          </a:p>
          <a:p>
            <a:pPr defTabSz="457200">
              <a:defRPr sz="1200">
                <a:latin typeface="Monaco"/>
                <a:ea typeface="Monaco"/>
                <a:cs typeface="Monaco"/>
                <a:sym typeface="Monaco"/>
              </a:defRPr>
            </a:pPr>
            <a:r>
              <a:t>\end{array}\right]_{N\times 1}\!\!\!\!\!</a:t>
            </a: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\vec{\boldsymbol{\ell}}_1^\top \\</a:t>
            </a:r>
          </a:p>
          <a:p>
            <a:pPr defTabSz="457200">
              <a:defRPr sz="1200">
                <a:latin typeface="Monaco"/>
                <a:ea typeface="Monaco"/>
                <a:cs typeface="Monaco"/>
                <a:sym typeface="Monaco"/>
              </a:defRPr>
            </a:pPr>
            <a:r>
              <a:t>\vec{\boldsymbol{\ell}}_2^\top \\</a:t>
            </a:r>
          </a:p>
          <a:p>
            <a:pPr defTabSz="457200">
              <a:defRPr sz="1200">
                <a:latin typeface="Monaco"/>
                <a:ea typeface="Monaco"/>
                <a:cs typeface="Monaco"/>
                <a:sym typeface="Monaco"/>
              </a:defRPr>
            </a:pPr>
            <a:r>
              <a:t>\vdots \\</a:t>
            </a:r>
          </a:p>
          <a:p>
            <a:pPr defTabSz="457200">
              <a:defRPr sz="1200">
                <a:latin typeface="Monaco"/>
                <a:ea typeface="Monaco"/>
                <a:cs typeface="Monaco"/>
                <a:sym typeface="Monaco"/>
              </a:defRPr>
            </a:pPr>
            <a:r>
              <a:t>\vec{\boldsymbol{\ell}}_N^\top \\</a:t>
            </a:r>
          </a:p>
          <a:p>
            <a:pPr defTabSz="457200">
              <a:defRPr sz="1200">
                <a:latin typeface="Monaco"/>
                <a:ea typeface="Monaco"/>
                <a:cs typeface="Monaco"/>
                <a:sym typeface="Monaco"/>
              </a:defRPr>
            </a:pPr>
            <a:r>
              <a:t>\end{array}\right]_{N\times 3}\!\!\!\!\!\!\!\!\!</a:t>
            </a:r>
          </a:p>
          <a:p>
            <a:pPr defTabSz="457200">
              <a:defRPr sz="1200">
                <a:latin typeface="Monaco"/>
                <a:ea typeface="Monaco"/>
                <a:cs typeface="Monaco"/>
                <a:sym typeface="Monaco"/>
              </a:defRPr>
            </a:pPr>
            <a:r>
              <a:t>\left[\begin{array}{c}</a:t>
            </a:r>
          </a:p>
          <a:p>
            <a:pPr defTabSz="457200">
              <a:defRPr sz="1200">
                <a:latin typeface="Monaco"/>
                <a:ea typeface="Monaco"/>
                <a:cs typeface="Monaco"/>
                <a:sym typeface="Monaco"/>
              </a:defRPr>
            </a:pPr>
            <a:r>
              <a:t>\vec{\boldsymbol{b}}</a:t>
            </a:r>
          </a:p>
          <a:p>
            <a:pPr defTabSz="457200">
              <a:defRPr sz="1200">
                <a:latin typeface="Monaco"/>
                <a:ea typeface="Monaco"/>
                <a:cs typeface="Monaco"/>
                <a:sym typeface="Monaco"/>
              </a:defRPr>
            </a:pPr>
            <a:r>
              <a:t>\end{array}\right]_{3\times 1}</a:t>
            </a:r>
          </a:p>
        </p:txBody>
      </p:sp>
    </p:spTree>
    <p:extLst>
      <p:ext uri="{BB962C8B-B14F-4D97-AF65-F5344CB8AC3E}">
        <p14:creationId xmlns:p14="http://schemas.microsoft.com/office/powerpoint/2010/main" val="40713956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 name="Shape 1019"/>
          <p:cNvSpPr>
            <a:spLocks noGrp="1" noRot="1" noChangeAspect="1"/>
          </p:cNvSpPr>
          <p:nvPr>
            <p:ph type="sldImg"/>
          </p:nvPr>
        </p:nvSpPr>
        <p:spPr>
          <a:prstGeom prst="rect">
            <a:avLst/>
          </a:prstGeom>
        </p:spPr>
        <p:txBody>
          <a:bodyPr/>
          <a:lstStyle/>
          <a:p>
            <a:endParaRPr/>
          </a:p>
        </p:txBody>
      </p:sp>
      <p:sp>
        <p:nvSpPr>
          <p:cNvPr id="1020" name="Shape 1020"/>
          <p:cNvSpPr>
            <a:spLocks noGrp="1"/>
          </p:cNvSpPr>
          <p:nvPr>
            <p:ph type="body" sz="quarter" idx="1"/>
          </p:nvPr>
        </p:nvSpPr>
        <p:spPr>
          <a:prstGeom prst="rect">
            <a:avLst/>
          </a:prstGeom>
        </p:spPr>
        <p:txBody>
          <a:bodyPr/>
          <a:lstStyle>
            <a:lvl1pPr defTabSz="457200">
              <a:defRPr sz="1200">
                <a:latin typeface="Monaco"/>
                <a:ea typeface="Monaco"/>
                <a:cs typeface="Monaco"/>
                <a:sym typeface="Monaco"/>
              </a:defRPr>
            </a:lvl1pPr>
          </a:lstStyle>
          <a:p>
            <a:r>
              <a:t>I=a\hat{\bf n}^\top\vec{\boldsymbol{\ell}}</a:t>
            </a:r>
          </a:p>
        </p:txBody>
      </p:sp>
    </p:spTree>
    <p:extLst>
      <p:ext uri="{BB962C8B-B14F-4D97-AF65-F5344CB8AC3E}">
        <p14:creationId xmlns:p14="http://schemas.microsoft.com/office/powerpoint/2010/main" val="13660875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E55A911E-0B23-4C92-8AAC-8AAFCF24CC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66788" rtl="0" eaLnBrk="1" fontAlgn="base" latinLnBrk="0" hangingPunct="1">
              <a:lnSpc>
                <a:spcPct val="100000"/>
              </a:lnSpc>
              <a:spcBef>
                <a:spcPct val="0"/>
              </a:spcBef>
              <a:spcAft>
                <a:spcPct val="0"/>
              </a:spcAft>
              <a:buClrTx/>
              <a:buSzTx/>
              <a:buFontTx/>
              <a:buNone/>
              <a:tabLst/>
              <a:defRPr/>
            </a:pPr>
            <a:fld id="{409E9D29-7553-4DBF-B72E-35AADA79D987}" type="slidenum">
              <a:rPr kumimoji="0" lang="en-US" altLang="en-US" sz="13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sym typeface="Helvetica Light"/>
              </a:rPr>
              <a:pPr marL="0" marR="0" lvl="0" indent="0" algn="r" defTabSz="966788" rtl="0" eaLnBrk="1" fontAlgn="base" latinLnBrk="0" hangingPunct="1">
                <a:lnSpc>
                  <a:spcPct val="100000"/>
                </a:lnSpc>
                <a:spcBef>
                  <a:spcPct val="0"/>
                </a:spcBef>
                <a:spcAft>
                  <a:spcPct val="0"/>
                </a:spcAft>
                <a:buClrTx/>
                <a:buSzTx/>
                <a:buFontTx/>
                <a:buNone/>
                <a:tabLst/>
                <a:defRPr/>
              </a:pPr>
              <a:t>82</a:t>
            </a:fld>
            <a:endParaRPr kumimoji="0" lang="en-US" altLang="en-US" sz="13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Helvetica Light"/>
            </a:endParaRPr>
          </a:p>
        </p:txBody>
      </p:sp>
      <p:sp>
        <p:nvSpPr>
          <p:cNvPr id="60418" name="Rectangle 2">
            <a:extLst>
              <a:ext uri="{FF2B5EF4-FFF2-40B4-BE49-F238E27FC236}">
                <a16:creationId xmlns:a16="http://schemas.microsoft.com/office/drawing/2014/main" id="{6589DE02-0D76-4A88-A190-3116D866F2D4}"/>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37E102C2-ECCB-4E2A-8F13-D3BBAE5C7D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endParaRPr lang="en-US" altLang="en-US">
              <a:latin typeface="Arial" panose="020B0604020202020204" pitchFamily="34" charset="0"/>
            </a:endParaRPr>
          </a:p>
        </p:txBody>
      </p:sp>
    </p:spTree>
    <p:extLst>
      <p:ext uri="{BB962C8B-B14F-4D97-AF65-F5344CB8AC3E}">
        <p14:creationId xmlns:p14="http://schemas.microsoft.com/office/powerpoint/2010/main" val="21057285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a:extLst>
              <a:ext uri="{FF2B5EF4-FFF2-40B4-BE49-F238E27FC236}">
                <a16:creationId xmlns:a16="http://schemas.microsoft.com/office/drawing/2014/main" id="{BE825F72-949C-4F0B-9048-A7B6F6505C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66788" rtl="0" eaLnBrk="1" fontAlgn="base" latinLnBrk="0" hangingPunct="1">
              <a:lnSpc>
                <a:spcPct val="100000"/>
              </a:lnSpc>
              <a:spcBef>
                <a:spcPct val="0"/>
              </a:spcBef>
              <a:spcAft>
                <a:spcPct val="0"/>
              </a:spcAft>
              <a:buClrTx/>
              <a:buSzTx/>
              <a:buFontTx/>
              <a:buNone/>
              <a:tabLst/>
              <a:defRPr/>
            </a:pPr>
            <a:fld id="{7B7E323E-B7D7-40CE-8C91-808474291307}" type="slidenum">
              <a:rPr kumimoji="0" lang="en-US" altLang="en-US" sz="13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sym typeface="Helvetica Light"/>
              </a:rPr>
              <a:pPr marL="0" marR="0" lvl="0" indent="0" algn="r" defTabSz="966788" rtl="0" eaLnBrk="1" fontAlgn="base" latinLnBrk="0" hangingPunct="1">
                <a:lnSpc>
                  <a:spcPct val="100000"/>
                </a:lnSpc>
                <a:spcBef>
                  <a:spcPct val="0"/>
                </a:spcBef>
                <a:spcAft>
                  <a:spcPct val="0"/>
                </a:spcAft>
                <a:buClrTx/>
                <a:buSzTx/>
                <a:buFontTx/>
                <a:buNone/>
                <a:tabLst/>
                <a:defRPr/>
              </a:pPr>
              <a:t>83</a:t>
            </a:fld>
            <a:endParaRPr kumimoji="0" lang="en-US" altLang="en-US" sz="13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Helvetica Light"/>
            </a:endParaRPr>
          </a:p>
        </p:txBody>
      </p:sp>
      <p:sp>
        <p:nvSpPr>
          <p:cNvPr id="64514" name="Rectangle 2">
            <a:extLst>
              <a:ext uri="{FF2B5EF4-FFF2-40B4-BE49-F238E27FC236}">
                <a16:creationId xmlns:a16="http://schemas.microsoft.com/office/drawing/2014/main" id="{7A3BE5AB-18FB-436F-9E45-733B1AAD0A1F}"/>
              </a:ext>
            </a:extLst>
          </p:cNvPr>
          <p:cNvSpPr>
            <a:spLocks noGrp="1" noRot="1" noChangeAspect="1" noChangeArrowheads="1" noTextEdit="1"/>
          </p:cNvSpPr>
          <p:nvPr>
            <p:ph type="sldImg"/>
          </p:nvPr>
        </p:nvSpPr>
        <p:spPr>
          <a:ln/>
        </p:spPr>
      </p:sp>
      <p:sp>
        <p:nvSpPr>
          <p:cNvPr id="64515" name="Rectangle 3">
            <a:extLst>
              <a:ext uri="{FF2B5EF4-FFF2-40B4-BE49-F238E27FC236}">
                <a16:creationId xmlns:a16="http://schemas.microsoft.com/office/drawing/2014/main" id="{F605268D-EC5C-40A2-BB06-6F6EF817DAB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99093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a:extLst>
              <a:ext uri="{FF2B5EF4-FFF2-40B4-BE49-F238E27FC236}">
                <a16:creationId xmlns:a16="http://schemas.microsoft.com/office/drawing/2014/main" id="{CBABA958-2114-4C36-A492-3465D5E2F06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66788" rtl="0" eaLnBrk="1" fontAlgn="base" latinLnBrk="0" hangingPunct="1">
              <a:lnSpc>
                <a:spcPct val="100000"/>
              </a:lnSpc>
              <a:spcBef>
                <a:spcPct val="0"/>
              </a:spcBef>
              <a:spcAft>
                <a:spcPct val="0"/>
              </a:spcAft>
              <a:buClrTx/>
              <a:buSzTx/>
              <a:buFontTx/>
              <a:buNone/>
              <a:tabLst/>
              <a:defRPr/>
            </a:pPr>
            <a:fld id="{679586FA-147C-4CC7-AE28-7FED81B9F04A}" type="slidenum">
              <a:rPr kumimoji="0" lang="en-US" altLang="en-US" sz="13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sym typeface="Helvetica Light"/>
              </a:rPr>
              <a:pPr marL="0" marR="0" lvl="0" indent="0" algn="r" defTabSz="966788" rtl="0" eaLnBrk="1" fontAlgn="base" latinLnBrk="0" hangingPunct="1">
                <a:lnSpc>
                  <a:spcPct val="100000"/>
                </a:lnSpc>
                <a:spcBef>
                  <a:spcPct val="0"/>
                </a:spcBef>
                <a:spcAft>
                  <a:spcPct val="0"/>
                </a:spcAft>
                <a:buClrTx/>
                <a:buSzTx/>
                <a:buFontTx/>
                <a:buNone/>
                <a:tabLst/>
                <a:defRPr/>
              </a:pPr>
              <a:t>84</a:t>
            </a:fld>
            <a:endParaRPr kumimoji="0" lang="en-US" altLang="en-US" sz="13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Helvetica Light"/>
            </a:endParaRPr>
          </a:p>
        </p:txBody>
      </p:sp>
      <p:sp>
        <p:nvSpPr>
          <p:cNvPr id="66562" name="Rectangle 2">
            <a:extLst>
              <a:ext uri="{FF2B5EF4-FFF2-40B4-BE49-F238E27FC236}">
                <a16:creationId xmlns:a16="http://schemas.microsoft.com/office/drawing/2014/main" id="{AD7671A6-E8BC-42E6-8584-0705AC0C19FB}"/>
              </a:ext>
            </a:extLst>
          </p:cNvPr>
          <p:cNvSpPr>
            <a:spLocks noGrp="1" noRot="1" noChangeAspect="1" noChangeArrowheads="1" noTextEdit="1"/>
          </p:cNvSpPr>
          <p:nvPr>
            <p:ph type="sldImg"/>
          </p:nvPr>
        </p:nvSpPr>
        <p:spPr>
          <a:ln/>
        </p:spPr>
      </p:sp>
      <p:sp>
        <p:nvSpPr>
          <p:cNvPr id="66563" name="Rectangle 3">
            <a:extLst>
              <a:ext uri="{FF2B5EF4-FFF2-40B4-BE49-F238E27FC236}">
                <a16:creationId xmlns:a16="http://schemas.microsoft.com/office/drawing/2014/main" id="{80D84320-1354-4644-86C6-8F8A59B1982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2116827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410B2FAD-44FF-4F5D-ABC8-4A83F811E6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66788" rtl="0" eaLnBrk="1" fontAlgn="base" latinLnBrk="0" hangingPunct="1">
              <a:lnSpc>
                <a:spcPct val="100000"/>
              </a:lnSpc>
              <a:spcBef>
                <a:spcPct val="0"/>
              </a:spcBef>
              <a:spcAft>
                <a:spcPct val="0"/>
              </a:spcAft>
              <a:buClrTx/>
              <a:buSzTx/>
              <a:buFontTx/>
              <a:buNone/>
              <a:tabLst/>
              <a:defRPr/>
            </a:pPr>
            <a:fld id="{407FE386-81B2-4FBB-950A-0BA572F24508}" type="slidenum">
              <a:rPr kumimoji="0" lang="en-US" altLang="en-US" sz="13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sym typeface="Helvetica Light"/>
              </a:rPr>
              <a:pPr marL="0" marR="0" lvl="0" indent="0" algn="r" defTabSz="966788" rtl="0" eaLnBrk="1" fontAlgn="base" latinLnBrk="0" hangingPunct="1">
                <a:lnSpc>
                  <a:spcPct val="100000"/>
                </a:lnSpc>
                <a:spcBef>
                  <a:spcPct val="0"/>
                </a:spcBef>
                <a:spcAft>
                  <a:spcPct val="0"/>
                </a:spcAft>
                <a:buClrTx/>
                <a:buSzTx/>
                <a:buFontTx/>
                <a:buNone/>
                <a:tabLst/>
                <a:defRPr/>
              </a:pPr>
              <a:t>85</a:t>
            </a:fld>
            <a:endParaRPr kumimoji="0" lang="en-US" altLang="en-US" sz="13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Helvetica Light"/>
            </a:endParaRPr>
          </a:p>
        </p:txBody>
      </p:sp>
      <p:sp>
        <p:nvSpPr>
          <p:cNvPr id="68610" name="Rectangle 2">
            <a:extLst>
              <a:ext uri="{FF2B5EF4-FFF2-40B4-BE49-F238E27FC236}">
                <a16:creationId xmlns:a16="http://schemas.microsoft.com/office/drawing/2014/main" id="{D7E02D30-B950-4EDF-A9BF-A849171ACC9E}"/>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CCA99A04-215F-4774-BCAC-1BB86CFCD6C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0101707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EB709B95-E4AB-4463-8EAA-6F223EDCA1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66788" rtl="0" eaLnBrk="1" fontAlgn="base" latinLnBrk="0" hangingPunct="1">
              <a:lnSpc>
                <a:spcPct val="100000"/>
              </a:lnSpc>
              <a:spcBef>
                <a:spcPct val="0"/>
              </a:spcBef>
              <a:spcAft>
                <a:spcPct val="0"/>
              </a:spcAft>
              <a:buClrTx/>
              <a:buSzTx/>
              <a:buFontTx/>
              <a:buNone/>
              <a:tabLst/>
              <a:defRPr/>
            </a:pPr>
            <a:fld id="{E63E5BCC-EE3F-4B18-8CE7-0BE2773937C8}" type="slidenum">
              <a:rPr kumimoji="0" lang="en-US" altLang="en-US" sz="13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sym typeface="Helvetica Light"/>
              </a:rPr>
              <a:pPr marL="0" marR="0" lvl="0" indent="0" algn="r" defTabSz="966788" rtl="0" eaLnBrk="1" fontAlgn="base" latinLnBrk="0" hangingPunct="1">
                <a:lnSpc>
                  <a:spcPct val="100000"/>
                </a:lnSpc>
                <a:spcBef>
                  <a:spcPct val="0"/>
                </a:spcBef>
                <a:spcAft>
                  <a:spcPct val="0"/>
                </a:spcAft>
                <a:buClrTx/>
                <a:buSzTx/>
                <a:buFontTx/>
                <a:buNone/>
                <a:tabLst/>
                <a:defRPr/>
              </a:pPr>
              <a:t>86</a:t>
            </a:fld>
            <a:endParaRPr kumimoji="0" lang="en-US" altLang="en-US" sz="13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Helvetica Light"/>
            </a:endParaRPr>
          </a:p>
        </p:txBody>
      </p:sp>
      <p:sp>
        <p:nvSpPr>
          <p:cNvPr id="70658" name="Rectangle 2">
            <a:extLst>
              <a:ext uri="{FF2B5EF4-FFF2-40B4-BE49-F238E27FC236}">
                <a16:creationId xmlns:a16="http://schemas.microsoft.com/office/drawing/2014/main" id="{90B6A4BF-086E-4289-AC79-7B7DF3318BBE}"/>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99D210C9-5DB0-43A5-BD22-66706F77822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919470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a:extLst>
              <a:ext uri="{FF2B5EF4-FFF2-40B4-BE49-F238E27FC236}">
                <a16:creationId xmlns:a16="http://schemas.microsoft.com/office/drawing/2014/main" id="{12C54242-9C74-4087-965B-EAE779F2511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66788" rtl="0" eaLnBrk="1" fontAlgn="base" latinLnBrk="0" hangingPunct="1">
              <a:lnSpc>
                <a:spcPct val="100000"/>
              </a:lnSpc>
              <a:spcBef>
                <a:spcPct val="0"/>
              </a:spcBef>
              <a:spcAft>
                <a:spcPct val="0"/>
              </a:spcAft>
              <a:buClrTx/>
              <a:buSzTx/>
              <a:buFontTx/>
              <a:buNone/>
              <a:tabLst/>
              <a:defRPr/>
            </a:pPr>
            <a:fld id="{C2824541-A29A-4776-86F0-ED7243C3A4CE}" type="slidenum">
              <a:rPr kumimoji="0" lang="en-US" altLang="en-US" sz="13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sym typeface="Helvetica Light"/>
              </a:rPr>
              <a:pPr marL="0" marR="0" lvl="0" indent="0" algn="r" defTabSz="966788" rtl="0" eaLnBrk="1" fontAlgn="base" latinLnBrk="0" hangingPunct="1">
                <a:lnSpc>
                  <a:spcPct val="100000"/>
                </a:lnSpc>
                <a:spcBef>
                  <a:spcPct val="0"/>
                </a:spcBef>
                <a:spcAft>
                  <a:spcPct val="0"/>
                </a:spcAft>
                <a:buClrTx/>
                <a:buSzTx/>
                <a:buFontTx/>
                <a:buNone/>
                <a:tabLst/>
                <a:defRPr/>
              </a:pPr>
              <a:t>87</a:t>
            </a:fld>
            <a:endParaRPr kumimoji="0" lang="en-US" altLang="en-US" sz="13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Helvetica Light"/>
            </a:endParaRPr>
          </a:p>
        </p:txBody>
      </p:sp>
      <p:sp>
        <p:nvSpPr>
          <p:cNvPr id="72706" name="Rectangle 2">
            <a:extLst>
              <a:ext uri="{FF2B5EF4-FFF2-40B4-BE49-F238E27FC236}">
                <a16:creationId xmlns:a16="http://schemas.microsoft.com/office/drawing/2014/main" id="{294B17F4-4D4B-402F-B4C3-D7AD0E3CDF42}"/>
              </a:ext>
            </a:extLst>
          </p:cNvPr>
          <p:cNvSpPr>
            <a:spLocks noGrp="1" noRot="1" noChangeAspect="1" noChangeArrowheads="1" noTextEdit="1"/>
          </p:cNvSpPr>
          <p:nvPr>
            <p:ph type="sldImg"/>
          </p:nvPr>
        </p:nvSpPr>
        <p:spPr>
          <a:ln/>
        </p:spPr>
      </p:sp>
      <p:sp>
        <p:nvSpPr>
          <p:cNvPr id="72707" name="Rectangle 3">
            <a:extLst>
              <a:ext uri="{FF2B5EF4-FFF2-40B4-BE49-F238E27FC236}">
                <a16:creationId xmlns:a16="http://schemas.microsoft.com/office/drawing/2014/main" id="{5B0811E3-9987-474D-94FE-2F681F7132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805908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a:extLst>
              <a:ext uri="{FF2B5EF4-FFF2-40B4-BE49-F238E27FC236}">
                <a16:creationId xmlns:a16="http://schemas.microsoft.com/office/drawing/2014/main" id="{7375C4EC-E8A6-4F42-8108-333BC963157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66788" rtl="0" eaLnBrk="1" fontAlgn="base" latinLnBrk="0" hangingPunct="1">
              <a:lnSpc>
                <a:spcPct val="100000"/>
              </a:lnSpc>
              <a:spcBef>
                <a:spcPct val="0"/>
              </a:spcBef>
              <a:spcAft>
                <a:spcPct val="0"/>
              </a:spcAft>
              <a:buClrTx/>
              <a:buSzTx/>
              <a:buFontTx/>
              <a:buNone/>
              <a:tabLst/>
              <a:defRPr/>
            </a:pPr>
            <a:fld id="{7B567800-F818-462C-9F3A-4829FF129AE4}" type="slidenum">
              <a:rPr kumimoji="0" lang="en-US" altLang="en-US" sz="13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sym typeface="Helvetica Light"/>
              </a:rPr>
              <a:pPr marL="0" marR="0" lvl="0" indent="0" algn="r" defTabSz="966788" rtl="0" eaLnBrk="1" fontAlgn="base" latinLnBrk="0" hangingPunct="1">
                <a:lnSpc>
                  <a:spcPct val="100000"/>
                </a:lnSpc>
                <a:spcBef>
                  <a:spcPct val="0"/>
                </a:spcBef>
                <a:spcAft>
                  <a:spcPct val="0"/>
                </a:spcAft>
                <a:buClrTx/>
                <a:buSzTx/>
                <a:buFontTx/>
                <a:buNone/>
                <a:tabLst/>
                <a:defRPr/>
              </a:pPr>
              <a:t>88</a:t>
            </a:fld>
            <a:endParaRPr kumimoji="0" lang="en-US" altLang="en-US" sz="13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Helvetica Light"/>
            </a:endParaRPr>
          </a:p>
        </p:txBody>
      </p:sp>
      <p:sp>
        <p:nvSpPr>
          <p:cNvPr id="74754" name="Rectangle 2">
            <a:extLst>
              <a:ext uri="{FF2B5EF4-FFF2-40B4-BE49-F238E27FC236}">
                <a16:creationId xmlns:a16="http://schemas.microsoft.com/office/drawing/2014/main" id="{0B50AF4F-0939-4CF6-B59C-7686A37D7876}"/>
              </a:ext>
            </a:extLst>
          </p:cNvPr>
          <p:cNvSpPr>
            <a:spLocks noGrp="1" noRot="1" noChangeAspect="1" noChangeArrowheads="1" noTextEdit="1"/>
          </p:cNvSpPr>
          <p:nvPr>
            <p:ph type="sldImg"/>
          </p:nvPr>
        </p:nvSpPr>
        <p:spPr>
          <a:ln/>
        </p:spPr>
      </p:sp>
      <p:sp>
        <p:nvSpPr>
          <p:cNvPr id="74755" name="Rectangle 3">
            <a:extLst>
              <a:ext uri="{FF2B5EF4-FFF2-40B4-BE49-F238E27FC236}">
                <a16:creationId xmlns:a16="http://schemas.microsoft.com/office/drawing/2014/main" id="{20D57B1F-EFB8-443A-97C5-F0709F75DA9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7859926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a:extLst>
              <a:ext uri="{FF2B5EF4-FFF2-40B4-BE49-F238E27FC236}">
                <a16:creationId xmlns:a16="http://schemas.microsoft.com/office/drawing/2014/main" id="{A264E249-4F32-4914-BB20-73EE21302C8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66788" rtl="0" eaLnBrk="1" fontAlgn="base" latinLnBrk="0" hangingPunct="1">
              <a:lnSpc>
                <a:spcPct val="100000"/>
              </a:lnSpc>
              <a:spcBef>
                <a:spcPct val="0"/>
              </a:spcBef>
              <a:spcAft>
                <a:spcPct val="0"/>
              </a:spcAft>
              <a:buClrTx/>
              <a:buSzTx/>
              <a:buFontTx/>
              <a:buNone/>
              <a:tabLst/>
              <a:defRPr/>
            </a:pPr>
            <a:fld id="{495F0CC6-B3B4-42B3-92F1-21A47F7C95EF}" type="slidenum">
              <a:rPr kumimoji="0" lang="en-US" altLang="en-US" sz="13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sym typeface="Helvetica Light"/>
              </a:rPr>
              <a:pPr marL="0" marR="0" lvl="0" indent="0" algn="r" defTabSz="966788" rtl="0" eaLnBrk="1" fontAlgn="base" latinLnBrk="0" hangingPunct="1">
                <a:lnSpc>
                  <a:spcPct val="100000"/>
                </a:lnSpc>
                <a:spcBef>
                  <a:spcPct val="0"/>
                </a:spcBef>
                <a:spcAft>
                  <a:spcPct val="0"/>
                </a:spcAft>
                <a:buClrTx/>
                <a:buSzTx/>
                <a:buFontTx/>
                <a:buNone/>
                <a:tabLst/>
                <a:defRPr/>
              </a:pPr>
              <a:t>89</a:t>
            </a:fld>
            <a:endParaRPr kumimoji="0" lang="en-US" altLang="en-US" sz="13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Helvetica Light"/>
            </a:endParaRPr>
          </a:p>
        </p:txBody>
      </p:sp>
      <p:sp>
        <p:nvSpPr>
          <p:cNvPr id="76802" name="Rectangle 2">
            <a:extLst>
              <a:ext uri="{FF2B5EF4-FFF2-40B4-BE49-F238E27FC236}">
                <a16:creationId xmlns:a16="http://schemas.microsoft.com/office/drawing/2014/main" id="{A7F4C023-EA8A-4442-8B4E-8866EDD9448F}"/>
              </a:ext>
            </a:extLst>
          </p:cNvPr>
          <p:cNvSpPr>
            <a:spLocks noGrp="1" noRot="1" noChangeAspect="1" noChangeArrowheads="1" noTextEdit="1"/>
          </p:cNvSpPr>
          <p:nvPr>
            <p:ph type="sldImg"/>
          </p:nvPr>
        </p:nvSpPr>
        <p:spPr>
          <a:ln/>
        </p:spPr>
      </p:sp>
      <p:sp>
        <p:nvSpPr>
          <p:cNvPr id="76803" name="Rectangle 3">
            <a:extLst>
              <a:ext uri="{FF2B5EF4-FFF2-40B4-BE49-F238E27FC236}">
                <a16:creationId xmlns:a16="http://schemas.microsoft.com/office/drawing/2014/main" id="{D543ECC6-54CD-44B4-910F-B46D05975CC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528935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 name="Shape 1019"/>
          <p:cNvSpPr>
            <a:spLocks noGrp="1" noRot="1" noChangeAspect="1"/>
          </p:cNvSpPr>
          <p:nvPr>
            <p:ph type="sldImg"/>
          </p:nvPr>
        </p:nvSpPr>
        <p:spPr>
          <a:prstGeom prst="rect">
            <a:avLst/>
          </a:prstGeom>
        </p:spPr>
        <p:txBody>
          <a:bodyPr/>
          <a:lstStyle/>
          <a:p>
            <a:endParaRPr/>
          </a:p>
        </p:txBody>
      </p:sp>
      <p:sp>
        <p:nvSpPr>
          <p:cNvPr id="1020" name="Shape 1020"/>
          <p:cNvSpPr>
            <a:spLocks noGrp="1"/>
          </p:cNvSpPr>
          <p:nvPr>
            <p:ph type="body" sz="quarter" idx="1"/>
          </p:nvPr>
        </p:nvSpPr>
        <p:spPr>
          <a:prstGeom prst="rect">
            <a:avLst/>
          </a:prstGeom>
        </p:spPr>
        <p:txBody>
          <a:bodyPr/>
          <a:lstStyle>
            <a:lvl1pPr defTabSz="457200">
              <a:defRPr sz="1200">
                <a:latin typeface="Monaco"/>
                <a:ea typeface="Monaco"/>
                <a:cs typeface="Monaco"/>
                <a:sym typeface="Monaco"/>
              </a:defRPr>
            </a:lvl1pPr>
          </a:lstStyle>
          <a:p>
            <a:r>
              <a:t>I=a\hat{\bf n}^\top\vec{\boldsymbol{\ell}}</a:t>
            </a:r>
          </a:p>
        </p:txBody>
      </p:sp>
    </p:spTree>
    <p:extLst>
      <p:ext uri="{BB962C8B-B14F-4D97-AF65-F5344CB8AC3E}">
        <p14:creationId xmlns:p14="http://schemas.microsoft.com/office/powerpoint/2010/main" val="4599276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a:extLst>
              <a:ext uri="{FF2B5EF4-FFF2-40B4-BE49-F238E27FC236}">
                <a16:creationId xmlns:a16="http://schemas.microsoft.com/office/drawing/2014/main" id="{621862B8-D41B-434B-B3BD-3AD9E5891A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66788" rtl="0" eaLnBrk="1" fontAlgn="base" latinLnBrk="0" hangingPunct="1">
              <a:lnSpc>
                <a:spcPct val="100000"/>
              </a:lnSpc>
              <a:spcBef>
                <a:spcPct val="0"/>
              </a:spcBef>
              <a:spcAft>
                <a:spcPct val="0"/>
              </a:spcAft>
              <a:buClrTx/>
              <a:buSzTx/>
              <a:buFontTx/>
              <a:buNone/>
              <a:tabLst/>
              <a:defRPr/>
            </a:pPr>
            <a:fld id="{4A06CE95-4708-4348-BA7E-C9315DB9C31C}" type="slidenum">
              <a:rPr kumimoji="0" lang="en-US" altLang="en-US" sz="13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sym typeface="Helvetica Light"/>
              </a:rPr>
              <a:pPr marL="0" marR="0" lvl="0" indent="0" algn="r" defTabSz="966788" rtl="0" eaLnBrk="1" fontAlgn="base" latinLnBrk="0" hangingPunct="1">
                <a:lnSpc>
                  <a:spcPct val="100000"/>
                </a:lnSpc>
                <a:spcBef>
                  <a:spcPct val="0"/>
                </a:spcBef>
                <a:spcAft>
                  <a:spcPct val="0"/>
                </a:spcAft>
                <a:buClrTx/>
                <a:buSzTx/>
                <a:buFontTx/>
                <a:buNone/>
                <a:tabLst/>
                <a:defRPr/>
              </a:pPr>
              <a:t>90</a:t>
            </a:fld>
            <a:endParaRPr kumimoji="0" lang="en-US" altLang="en-US" sz="13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Helvetica Light"/>
            </a:endParaRPr>
          </a:p>
        </p:txBody>
      </p:sp>
      <p:sp>
        <p:nvSpPr>
          <p:cNvPr id="78850" name="Rectangle 2">
            <a:extLst>
              <a:ext uri="{FF2B5EF4-FFF2-40B4-BE49-F238E27FC236}">
                <a16:creationId xmlns:a16="http://schemas.microsoft.com/office/drawing/2014/main" id="{566BCCD3-B480-4F20-8A6A-685C3544BB43}"/>
              </a:ext>
            </a:extLst>
          </p:cNvPr>
          <p:cNvSpPr>
            <a:spLocks noGrp="1" noRot="1" noChangeAspect="1" noChangeArrowheads="1" noTextEdit="1"/>
          </p:cNvSpPr>
          <p:nvPr>
            <p:ph type="sldImg"/>
          </p:nvPr>
        </p:nvSpPr>
        <p:spPr>
          <a:ln/>
        </p:spPr>
      </p:sp>
      <p:sp>
        <p:nvSpPr>
          <p:cNvPr id="78851" name="Rectangle 3">
            <a:extLst>
              <a:ext uri="{FF2B5EF4-FFF2-40B4-BE49-F238E27FC236}">
                <a16:creationId xmlns:a16="http://schemas.microsoft.com/office/drawing/2014/main" id="{24D068DA-306A-4F90-A2A2-609F52739E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22653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a:extLst>
              <a:ext uri="{FF2B5EF4-FFF2-40B4-BE49-F238E27FC236}">
                <a16:creationId xmlns:a16="http://schemas.microsoft.com/office/drawing/2014/main" id="{621862B8-D41B-434B-B3BD-3AD9E5891A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66788" rtl="0" eaLnBrk="1" fontAlgn="base" latinLnBrk="0" hangingPunct="1">
              <a:lnSpc>
                <a:spcPct val="100000"/>
              </a:lnSpc>
              <a:spcBef>
                <a:spcPct val="0"/>
              </a:spcBef>
              <a:spcAft>
                <a:spcPct val="0"/>
              </a:spcAft>
              <a:buClrTx/>
              <a:buSzTx/>
              <a:buFontTx/>
              <a:buNone/>
              <a:tabLst/>
              <a:defRPr/>
            </a:pPr>
            <a:fld id="{4A06CE95-4708-4348-BA7E-C9315DB9C31C}" type="slidenum">
              <a:rPr kumimoji="0" lang="en-US" altLang="en-US" sz="13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sym typeface="Helvetica Light"/>
              </a:rPr>
              <a:pPr marL="0" marR="0" lvl="0" indent="0" algn="r" defTabSz="966788" rtl="0" eaLnBrk="1" fontAlgn="base" latinLnBrk="0" hangingPunct="1">
                <a:lnSpc>
                  <a:spcPct val="100000"/>
                </a:lnSpc>
                <a:spcBef>
                  <a:spcPct val="0"/>
                </a:spcBef>
                <a:spcAft>
                  <a:spcPct val="0"/>
                </a:spcAft>
                <a:buClrTx/>
                <a:buSzTx/>
                <a:buFontTx/>
                <a:buNone/>
                <a:tabLst/>
                <a:defRPr/>
              </a:pPr>
              <a:t>91</a:t>
            </a:fld>
            <a:endParaRPr kumimoji="0" lang="en-US" altLang="en-US" sz="13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Helvetica Light"/>
            </a:endParaRPr>
          </a:p>
        </p:txBody>
      </p:sp>
      <p:sp>
        <p:nvSpPr>
          <p:cNvPr id="78850" name="Rectangle 2">
            <a:extLst>
              <a:ext uri="{FF2B5EF4-FFF2-40B4-BE49-F238E27FC236}">
                <a16:creationId xmlns:a16="http://schemas.microsoft.com/office/drawing/2014/main" id="{566BCCD3-B480-4F20-8A6A-685C3544BB43}"/>
              </a:ext>
            </a:extLst>
          </p:cNvPr>
          <p:cNvSpPr>
            <a:spLocks noGrp="1" noRot="1" noChangeAspect="1" noChangeArrowheads="1" noTextEdit="1"/>
          </p:cNvSpPr>
          <p:nvPr>
            <p:ph type="sldImg"/>
          </p:nvPr>
        </p:nvSpPr>
        <p:spPr>
          <a:ln/>
        </p:spPr>
      </p:sp>
      <p:sp>
        <p:nvSpPr>
          <p:cNvPr id="78851" name="Rectangle 3">
            <a:extLst>
              <a:ext uri="{FF2B5EF4-FFF2-40B4-BE49-F238E27FC236}">
                <a16:creationId xmlns:a16="http://schemas.microsoft.com/office/drawing/2014/main" id="{24D068DA-306A-4F90-A2A2-609F52739E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8030413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t>
            </a:r>
          </a:p>
        </p:txBody>
      </p:sp>
    </p:spTree>
    <p:extLst>
      <p:ext uri="{BB962C8B-B14F-4D97-AF65-F5344CB8AC3E}">
        <p14:creationId xmlns:p14="http://schemas.microsoft.com/office/powerpoint/2010/main" val="2940228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 name="Shape 1019"/>
          <p:cNvSpPr>
            <a:spLocks noGrp="1" noRot="1" noChangeAspect="1"/>
          </p:cNvSpPr>
          <p:nvPr>
            <p:ph type="sldImg"/>
          </p:nvPr>
        </p:nvSpPr>
        <p:spPr>
          <a:prstGeom prst="rect">
            <a:avLst/>
          </a:prstGeom>
        </p:spPr>
        <p:txBody>
          <a:bodyPr/>
          <a:lstStyle/>
          <a:p>
            <a:endParaRPr/>
          </a:p>
        </p:txBody>
      </p:sp>
      <p:sp>
        <p:nvSpPr>
          <p:cNvPr id="1020" name="Shape 1020"/>
          <p:cNvSpPr>
            <a:spLocks noGrp="1"/>
          </p:cNvSpPr>
          <p:nvPr>
            <p:ph type="body" sz="quarter" idx="1"/>
          </p:nvPr>
        </p:nvSpPr>
        <p:spPr>
          <a:prstGeom prst="rect">
            <a:avLst/>
          </a:prstGeom>
        </p:spPr>
        <p:txBody>
          <a:bodyPr/>
          <a:lstStyle>
            <a:lvl1pPr defTabSz="457200">
              <a:defRPr sz="1200">
                <a:latin typeface="Monaco"/>
                <a:ea typeface="Monaco"/>
                <a:cs typeface="Monaco"/>
                <a:sym typeface="Monaco"/>
              </a:defRPr>
            </a:lvl1pPr>
          </a:lstStyle>
          <a:p>
            <a:r>
              <a:t>I=a\hat{\bf n}^\top\vec{\boldsymbol{\ell}}</a:t>
            </a:r>
          </a:p>
        </p:txBody>
      </p:sp>
    </p:spTree>
    <p:extLst>
      <p:ext uri="{BB962C8B-B14F-4D97-AF65-F5344CB8AC3E}">
        <p14:creationId xmlns:p14="http://schemas.microsoft.com/office/powerpoint/2010/main" val="18191005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a:extLst>
              <a:ext uri="{FF2B5EF4-FFF2-40B4-BE49-F238E27FC236}">
                <a16:creationId xmlns:a16="http://schemas.microsoft.com/office/drawing/2014/main" id="{3477BFB3-84D0-4EA8-ADEC-B593F7B4CB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66788" rtl="0" eaLnBrk="1" fontAlgn="base" latinLnBrk="0" hangingPunct="1">
              <a:lnSpc>
                <a:spcPct val="100000"/>
              </a:lnSpc>
              <a:spcBef>
                <a:spcPct val="0"/>
              </a:spcBef>
              <a:spcAft>
                <a:spcPct val="0"/>
              </a:spcAft>
              <a:buClrTx/>
              <a:buSzTx/>
              <a:buFontTx/>
              <a:buNone/>
              <a:tabLst/>
              <a:defRPr/>
            </a:pPr>
            <a:fld id="{5C31E825-16C3-4CB4-ABE1-6AB46266AF45}" type="slidenum">
              <a:rPr kumimoji="0" lang="en-US" altLang="en-US" sz="13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sym typeface="Helvetica Light"/>
              </a:rPr>
              <a:pPr marL="0" marR="0" lvl="0" indent="0" algn="r" defTabSz="966788" rtl="0" eaLnBrk="1" fontAlgn="base" latinLnBrk="0" hangingPunct="1">
                <a:lnSpc>
                  <a:spcPct val="100000"/>
                </a:lnSpc>
                <a:spcBef>
                  <a:spcPct val="0"/>
                </a:spcBef>
                <a:spcAft>
                  <a:spcPct val="0"/>
                </a:spcAft>
                <a:buClrTx/>
                <a:buSzTx/>
                <a:buFontTx/>
                <a:buNone/>
                <a:tabLst/>
                <a:defRPr/>
              </a:pPr>
              <a:t>32</a:t>
            </a:fld>
            <a:endParaRPr kumimoji="0" lang="en-US" altLang="en-US" sz="13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Helvetica Light"/>
            </a:endParaRPr>
          </a:p>
        </p:txBody>
      </p:sp>
      <p:sp>
        <p:nvSpPr>
          <p:cNvPr id="68610" name="Rectangle 2">
            <a:extLst>
              <a:ext uri="{FF2B5EF4-FFF2-40B4-BE49-F238E27FC236}">
                <a16:creationId xmlns:a16="http://schemas.microsoft.com/office/drawing/2014/main" id="{1975CBBB-7F68-4CF1-8C03-83B72AF22149}"/>
              </a:ext>
            </a:extLst>
          </p:cNvPr>
          <p:cNvSpPr>
            <a:spLocks noGrp="1" noRot="1" noChangeAspect="1" noChangeArrowheads="1" noTextEdit="1"/>
          </p:cNvSpPr>
          <p:nvPr>
            <p:ph type="sldImg"/>
          </p:nvPr>
        </p:nvSpPr>
        <p:spPr>
          <a:ln/>
        </p:spPr>
      </p:sp>
      <p:sp>
        <p:nvSpPr>
          <p:cNvPr id="68611" name="Rectangle 3">
            <a:extLst>
              <a:ext uri="{FF2B5EF4-FFF2-40B4-BE49-F238E27FC236}">
                <a16:creationId xmlns:a16="http://schemas.microsoft.com/office/drawing/2014/main" id="{CC9FD608-1E48-4895-BF6E-24DA72AF8F9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ja-JP">
              <a:latin typeface="Arial" panose="020B0604020202020204" pitchFamily="34" charset="0"/>
            </a:endParaRPr>
          </a:p>
        </p:txBody>
      </p:sp>
    </p:spTree>
    <p:extLst>
      <p:ext uri="{BB962C8B-B14F-4D97-AF65-F5344CB8AC3E}">
        <p14:creationId xmlns:p14="http://schemas.microsoft.com/office/powerpoint/2010/main" val="2340938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a:extLst>
              <a:ext uri="{FF2B5EF4-FFF2-40B4-BE49-F238E27FC236}">
                <a16:creationId xmlns:a16="http://schemas.microsoft.com/office/drawing/2014/main" id="{989FA8AE-D2D5-4273-BA72-D29045D55E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66788" rtl="0" eaLnBrk="1" fontAlgn="base" latinLnBrk="0" hangingPunct="1">
              <a:lnSpc>
                <a:spcPct val="100000"/>
              </a:lnSpc>
              <a:spcBef>
                <a:spcPct val="0"/>
              </a:spcBef>
              <a:spcAft>
                <a:spcPct val="0"/>
              </a:spcAft>
              <a:buClrTx/>
              <a:buSzTx/>
              <a:buFontTx/>
              <a:buNone/>
              <a:tabLst/>
              <a:defRPr/>
            </a:pPr>
            <a:fld id="{A943A876-B18F-4BEF-9FBA-0E125333B1DB}" type="slidenum">
              <a:rPr kumimoji="0" lang="en-US" altLang="en-US" sz="13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sym typeface="Helvetica Light"/>
              </a:rPr>
              <a:pPr marL="0" marR="0" lvl="0" indent="0" algn="r" defTabSz="966788" rtl="0" eaLnBrk="1" fontAlgn="base" latinLnBrk="0" hangingPunct="1">
                <a:lnSpc>
                  <a:spcPct val="100000"/>
                </a:lnSpc>
                <a:spcBef>
                  <a:spcPct val="0"/>
                </a:spcBef>
                <a:spcAft>
                  <a:spcPct val="0"/>
                </a:spcAft>
                <a:buClrTx/>
                <a:buSzTx/>
                <a:buFontTx/>
                <a:buNone/>
                <a:tabLst/>
                <a:defRPr/>
              </a:pPr>
              <a:t>33</a:t>
            </a:fld>
            <a:endParaRPr kumimoji="0" lang="en-US" altLang="en-US" sz="13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sym typeface="Helvetica Light"/>
            </a:endParaRPr>
          </a:p>
        </p:txBody>
      </p:sp>
      <p:sp>
        <p:nvSpPr>
          <p:cNvPr id="50178" name="Rectangle 2">
            <a:extLst>
              <a:ext uri="{FF2B5EF4-FFF2-40B4-BE49-F238E27FC236}">
                <a16:creationId xmlns:a16="http://schemas.microsoft.com/office/drawing/2014/main" id="{A3F6CBC8-8E7B-4795-B678-4BF45AFAF7A7}"/>
              </a:ext>
            </a:extLst>
          </p:cNvPr>
          <p:cNvSpPr>
            <a:spLocks noGrp="1" noRot="1" noChangeAspect="1" noChangeArrowheads="1" noTextEdit="1"/>
          </p:cNvSpPr>
          <p:nvPr>
            <p:ph type="sldImg"/>
          </p:nvPr>
        </p:nvSpPr>
        <p:spPr>
          <a:ln/>
        </p:spPr>
      </p:sp>
      <p:sp>
        <p:nvSpPr>
          <p:cNvPr id="50179" name="Rectangle 3">
            <a:extLst>
              <a:ext uri="{FF2B5EF4-FFF2-40B4-BE49-F238E27FC236}">
                <a16:creationId xmlns:a16="http://schemas.microsoft.com/office/drawing/2014/main" id="{9EDBBA04-133B-438A-A6ED-8F70D228E0C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12821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1012BC9-BD10-4E7E-9A4D-350BF571A3A1}" type="datetimeFigureOut">
              <a:rPr lang="en-US" smtClean="0"/>
              <a:t>2/28/22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93FD6-E231-4747-BED8-135CF7ACF0D7}" type="slidenum">
              <a:rPr lang="en-US" smtClean="0"/>
              <a:t>‹#›</a:t>
            </a:fld>
            <a:endParaRPr lang="en-US"/>
          </a:p>
        </p:txBody>
      </p:sp>
    </p:spTree>
    <p:extLst>
      <p:ext uri="{BB962C8B-B14F-4D97-AF65-F5344CB8AC3E}">
        <p14:creationId xmlns:p14="http://schemas.microsoft.com/office/powerpoint/2010/main" val="709050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012BC9-BD10-4E7E-9A4D-350BF571A3A1}" type="datetimeFigureOut">
              <a:rPr lang="en-US" smtClean="0"/>
              <a:t>2/28/22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93FD6-E231-4747-BED8-135CF7ACF0D7}" type="slidenum">
              <a:rPr lang="en-US" smtClean="0"/>
              <a:t>‹#›</a:t>
            </a:fld>
            <a:endParaRPr lang="en-US"/>
          </a:p>
        </p:txBody>
      </p:sp>
    </p:spTree>
    <p:extLst>
      <p:ext uri="{BB962C8B-B14F-4D97-AF65-F5344CB8AC3E}">
        <p14:creationId xmlns:p14="http://schemas.microsoft.com/office/powerpoint/2010/main" val="1293069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012BC9-BD10-4E7E-9A4D-350BF571A3A1}" type="datetimeFigureOut">
              <a:rPr lang="en-US" smtClean="0"/>
              <a:t>2/28/22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93FD6-E231-4747-BED8-135CF7ACF0D7}" type="slidenum">
              <a:rPr lang="en-US" smtClean="0"/>
              <a:t>‹#›</a:t>
            </a:fld>
            <a:endParaRPr lang="en-US"/>
          </a:p>
        </p:txBody>
      </p:sp>
    </p:spTree>
    <p:extLst>
      <p:ext uri="{BB962C8B-B14F-4D97-AF65-F5344CB8AC3E}">
        <p14:creationId xmlns:p14="http://schemas.microsoft.com/office/powerpoint/2010/main" val="11161335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73918418"/>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190625" y="2268141"/>
            <a:ext cx="9810750" cy="2321719"/>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30004765"/>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914400" y="609600"/>
            <a:ext cx="103632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81D92AC1-2641-4D08-B4C2-D78FFAD113FE}"/>
              </a:ext>
            </a:extLst>
          </p:cNvPr>
          <p:cNvSpPr>
            <a:spLocks noGrp="1" noChangeArrowheads="1"/>
          </p:cNvSpPr>
          <p:nvPr>
            <p:ph type="dt" sz="half" idx="10"/>
          </p:nvPr>
        </p:nvSpPr>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A0B325AB-169D-4279-8C42-21992478A1B2}"/>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1970FB83-93B3-4E37-ACC8-44CAFC9181CC}"/>
              </a:ext>
            </a:extLst>
          </p:cNvPr>
          <p:cNvSpPr>
            <a:spLocks noGrp="1" noChangeArrowheads="1"/>
          </p:cNvSpPr>
          <p:nvPr>
            <p:ph type="sldNum" sz="quarter" idx="12"/>
          </p:nvPr>
        </p:nvSpPr>
        <p:spPr/>
        <p:txBody>
          <a:bodyPr/>
          <a:lstStyle>
            <a:lvl1pPr>
              <a:defRPr/>
            </a:lvl1pPr>
          </a:lstStyle>
          <a:p>
            <a:fld id="{30BD6903-FC5A-4065-B2DD-A470DA5C8BDE}" type="slidenum">
              <a:rPr lang="zh-CN" altLang="en-US"/>
              <a:pPr/>
              <a:t>‹#›</a:t>
            </a:fld>
            <a:endParaRPr lang="en-US" altLang="zh-CN"/>
          </a:p>
        </p:txBody>
      </p:sp>
    </p:spTree>
    <p:extLst>
      <p:ext uri="{BB962C8B-B14F-4D97-AF65-F5344CB8AC3E}">
        <p14:creationId xmlns:p14="http://schemas.microsoft.com/office/powerpoint/2010/main" val="314588566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012BC9-BD10-4E7E-9A4D-350BF571A3A1}" type="datetimeFigureOut">
              <a:rPr lang="en-US" smtClean="0"/>
              <a:t>2/28/22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93FD6-E231-4747-BED8-135CF7ACF0D7}" type="slidenum">
              <a:rPr lang="en-US" smtClean="0"/>
              <a:t>‹#›</a:t>
            </a:fld>
            <a:endParaRPr lang="en-US"/>
          </a:p>
        </p:txBody>
      </p:sp>
    </p:spTree>
    <p:extLst>
      <p:ext uri="{BB962C8B-B14F-4D97-AF65-F5344CB8AC3E}">
        <p14:creationId xmlns:p14="http://schemas.microsoft.com/office/powerpoint/2010/main" val="8972270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012BC9-BD10-4E7E-9A4D-350BF571A3A1}" type="datetimeFigureOut">
              <a:rPr lang="en-US" smtClean="0"/>
              <a:t>2/28/22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93FD6-E231-4747-BED8-135CF7ACF0D7}" type="slidenum">
              <a:rPr lang="en-US" smtClean="0"/>
              <a:t>‹#›</a:t>
            </a:fld>
            <a:endParaRPr lang="en-US"/>
          </a:p>
        </p:txBody>
      </p:sp>
    </p:spTree>
    <p:extLst>
      <p:ext uri="{BB962C8B-B14F-4D97-AF65-F5344CB8AC3E}">
        <p14:creationId xmlns:p14="http://schemas.microsoft.com/office/powerpoint/2010/main" val="2429917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1012BC9-BD10-4E7E-9A4D-350BF571A3A1}" type="datetimeFigureOut">
              <a:rPr lang="en-US" smtClean="0"/>
              <a:t>2/28/22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C93FD6-E231-4747-BED8-135CF7ACF0D7}" type="slidenum">
              <a:rPr lang="en-US" smtClean="0"/>
              <a:t>‹#›</a:t>
            </a:fld>
            <a:endParaRPr lang="en-US"/>
          </a:p>
        </p:txBody>
      </p:sp>
    </p:spTree>
    <p:extLst>
      <p:ext uri="{BB962C8B-B14F-4D97-AF65-F5344CB8AC3E}">
        <p14:creationId xmlns:p14="http://schemas.microsoft.com/office/powerpoint/2010/main" val="4026969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1012BC9-BD10-4E7E-9A4D-350BF571A3A1}" type="datetimeFigureOut">
              <a:rPr lang="en-US" smtClean="0"/>
              <a:t>2/28/22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C93FD6-E231-4747-BED8-135CF7ACF0D7}" type="slidenum">
              <a:rPr lang="en-US" smtClean="0"/>
              <a:t>‹#›</a:t>
            </a:fld>
            <a:endParaRPr lang="en-US"/>
          </a:p>
        </p:txBody>
      </p:sp>
    </p:spTree>
    <p:extLst>
      <p:ext uri="{BB962C8B-B14F-4D97-AF65-F5344CB8AC3E}">
        <p14:creationId xmlns:p14="http://schemas.microsoft.com/office/powerpoint/2010/main" val="2055043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1012BC9-BD10-4E7E-9A4D-350BF571A3A1}" type="datetimeFigureOut">
              <a:rPr lang="en-US" smtClean="0"/>
              <a:t>2/28/22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CC93FD6-E231-4747-BED8-135CF7ACF0D7}" type="slidenum">
              <a:rPr lang="en-US" smtClean="0"/>
              <a:t>‹#›</a:t>
            </a:fld>
            <a:endParaRPr lang="en-US"/>
          </a:p>
        </p:txBody>
      </p:sp>
    </p:spTree>
    <p:extLst>
      <p:ext uri="{BB962C8B-B14F-4D97-AF65-F5344CB8AC3E}">
        <p14:creationId xmlns:p14="http://schemas.microsoft.com/office/powerpoint/2010/main" val="3811735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012BC9-BD10-4E7E-9A4D-350BF571A3A1}" type="datetimeFigureOut">
              <a:rPr lang="en-US" smtClean="0"/>
              <a:t>2/28/22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CC93FD6-E231-4747-BED8-135CF7ACF0D7}" type="slidenum">
              <a:rPr lang="en-US" smtClean="0"/>
              <a:t>‹#›</a:t>
            </a:fld>
            <a:endParaRPr lang="en-US"/>
          </a:p>
        </p:txBody>
      </p:sp>
    </p:spTree>
    <p:extLst>
      <p:ext uri="{BB962C8B-B14F-4D97-AF65-F5344CB8AC3E}">
        <p14:creationId xmlns:p14="http://schemas.microsoft.com/office/powerpoint/2010/main" val="1609262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012BC9-BD10-4E7E-9A4D-350BF571A3A1}" type="datetimeFigureOut">
              <a:rPr lang="en-US" smtClean="0"/>
              <a:t>2/28/22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C93FD6-E231-4747-BED8-135CF7ACF0D7}" type="slidenum">
              <a:rPr lang="en-US" smtClean="0"/>
              <a:t>‹#›</a:t>
            </a:fld>
            <a:endParaRPr lang="en-US"/>
          </a:p>
        </p:txBody>
      </p:sp>
    </p:spTree>
    <p:extLst>
      <p:ext uri="{BB962C8B-B14F-4D97-AF65-F5344CB8AC3E}">
        <p14:creationId xmlns:p14="http://schemas.microsoft.com/office/powerpoint/2010/main" val="3930408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012BC9-BD10-4E7E-9A4D-350BF571A3A1}" type="datetimeFigureOut">
              <a:rPr lang="en-US" smtClean="0"/>
              <a:t>2/28/22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C93FD6-E231-4747-BED8-135CF7ACF0D7}" type="slidenum">
              <a:rPr lang="en-US" smtClean="0"/>
              <a:t>‹#›</a:t>
            </a:fld>
            <a:endParaRPr lang="en-US"/>
          </a:p>
        </p:txBody>
      </p:sp>
    </p:spTree>
    <p:extLst>
      <p:ext uri="{BB962C8B-B14F-4D97-AF65-F5344CB8AC3E}">
        <p14:creationId xmlns:p14="http://schemas.microsoft.com/office/powerpoint/2010/main" val="1715999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012BC9-BD10-4E7E-9A4D-350BF571A3A1}" type="datetimeFigureOut">
              <a:rPr lang="en-US" smtClean="0"/>
              <a:t>2/28/22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C93FD6-E231-4747-BED8-135CF7ACF0D7}" type="slidenum">
              <a:rPr lang="en-US" smtClean="0"/>
              <a:t>‹#›</a:t>
            </a:fld>
            <a:endParaRPr lang="en-US"/>
          </a:p>
        </p:txBody>
      </p:sp>
    </p:spTree>
    <p:extLst>
      <p:ext uri="{BB962C8B-B14F-4D97-AF65-F5344CB8AC3E}">
        <p14:creationId xmlns:p14="http://schemas.microsoft.com/office/powerpoint/2010/main" val="993679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2.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gif"/><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 Id="rId4" Type="http://schemas.openxmlformats.org/officeDocument/2006/relationships/image" Target="../media/image59.png"/></Relationships>
</file>

<file path=ppt/slides/_rels/slide1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2.xml"/><Relationship Id="rId5" Type="http://schemas.openxmlformats.org/officeDocument/2006/relationships/hyperlink" Target="https://developer.apple.com/arkit/" TargetMode="External"/><Relationship Id="rId4" Type="http://schemas.openxmlformats.org/officeDocument/2006/relationships/hyperlink" Target="https://developers.google.com/ar/"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gl.ict.usc.edu/Data/HighResProbes/%5d" TargetMode="External"/><Relationship Id="rId1" Type="http://schemas.openxmlformats.org/officeDocument/2006/relationships/slideLayout" Target="../slideLayouts/slideLayout12.xml"/><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tif"/><Relationship Id="rId1" Type="http://schemas.openxmlformats.org/officeDocument/2006/relationships/slideLayout" Target="../slideLayouts/slideLayout12.xml"/><Relationship Id="rId5" Type="http://schemas.openxmlformats.org/officeDocument/2006/relationships/image" Target="../media/image69.png"/><Relationship Id="rId4" Type="http://schemas.openxmlformats.org/officeDocument/2006/relationships/image" Target="../media/image68.png"/></Relationships>
</file>

<file path=ppt/slides/_rels/slide2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2.xml"/><Relationship Id="rId5" Type="http://schemas.openxmlformats.org/officeDocument/2006/relationships/image" Target="../media/image76.png"/><Relationship Id="rId4" Type="http://schemas.openxmlformats.org/officeDocument/2006/relationships/image" Target="../media/image75.png"/></Relationships>
</file>

<file path=ppt/slides/_rels/slide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9.png"/><Relationship Id="rId4" Type="http://schemas.openxmlformats.org/officeDocument/2006/relationships/image" Target="../media/image78.png"/></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4.xml"/><Relationship Id="rId7" Type="http://schemas.openxmlformats.org/officeDocument/2006/relationships/image" Target="../media/image81.w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83.wmf"/><Relationship Id="rId5" Type="http://schemas.openxmlformats.org/officeDocument/2006/relationships/image" Target="../media/image80.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82.wmf"/></Relationships>
</file>

<file path=ppt/slides/_rels/slide2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29.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43.gif"/><Relationship Id="rId7" Type="http://schemas.openxmlformats.org/officeDocument/2006/relationships/image" Target="../media/image89.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88.png"/><Relationship Id="rId5" Type="http://schemas.openxmlformats.org/officeDocument/2006/relationships/image" Target="../media/image45.png"/><Relationship Id="rId10" Type="http://schemas.openxmlformats.org/officeDocument/2006/relationships/image" Target="../media/image92.png"/><Relationship Id="rId4" Type="http://schemas.openxmlformats.org/officeDocument/2006/relationships/image" Target="../media/image44.png"/><Relationship Id="rId9" Type="http://schemas.openxmlformats.org/officeDocument/2006/relationships/image" Target="../media/image91.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43.gif"/><Relationship Id="rId7" Type="http://schemas.openxmlformats.org/officeDocument/2006/relationships/image" Target="../media/image89.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88.png"/><Relationship Id="rId5" Type="http://schemas.openxmlformats.org/officeDocument/2006/relationships/image" Target="../media/image45.png"/><Relationship Id="rId10" Type="http://schemas.openxmlformats.org/officeDocument/2006/relationships/image" Target="../media/image92.png"/><Relationship Id="rId4" Type="http://schemas.openxmlformats.org/officeDocument/2006/relationships/image" Target="../media/image44.png"/><Relationship Id="rId9" Type="http://schemas.openxmlformats.org/officeDocument/2006/relationships/image" Target="../media/image9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5.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43.gif"/><Relationship Id="rId7" Type="http://schemas.openxmlformats.org/officeDocument/2006/relationships/image" Target="../media/image89.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88.png"/><Relationship Id="rId5" Type="http://schemas.openxmlformats.org/officeDocument/2006/relationships/image" Target="../media/image45.png"/><Relationship Id="rId10" Type="http://schemas.openxmlformats.org/officeDocument/2006/relationships/image" Target="../media/image92.png"/><Relationship Id="rId4" Type="http://schemas.openxmlformats.org/officeDocument/2006/relationships/image" Target="../media/image44.png"/><Relationship Id="rId9" Type="http://schemas.openxmlformats.org/officeDocument/2006/relationships/image" Target="../media/image91.png"/></Relationships>
</file>

<file path=ppt/slides/_rels/slide37.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43.gif"/><Relationship Id="rId7" Type="http://schemas.openxmlformats.org/officeDocument/2006/relationships/image" Target="../media/image97.png"/><Relationship Id="rId12"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1.png"/><Relationship Id="rId10" Type="http://schemas.openxmlformats.org/officeDocument/2006/relationships/image" Target="../media/image100.png"/><Relationship Id="rId4" Type="http://schemas.openxmlformats.org/officeDocument/2006/relationships/image" Target="../media/image44.png"/><Relationship Id="rId9" Type="http://schemas.openxmlformats.org/officeDocument/2006/relationships/image" Target="../media/image99.png"/></Relationships>
</file>

<file path=ppt/slides/_rels/slide38.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2.png"/><Relationship Id="rId3" Type="http://schemas.openxmlformats.org/officeDocument/2006/relationships/image" Target="../media/image43.gif"/><Relationship Id="rId7" Type="http://schemas.openxmlformats.org/officeDocument/2006/relationships/image" Target="../media/image97.png"/><Relationship Id="rId12"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1.png"/><Relationship Id="rId10" Type="http://schemas.openxmlformats.org/officeDocument/2006/relationships/image" Target="../media/image100.png"/><Relationship Id="rId4" Type="http://schemas.openxmlformats.org/officeDocument/2006/relationships/image" Target="../media/image44.png"/><Relationship Id="rId9" Type="http://schemas.openxmlformats.org/officeDocument/2006/relationships/image" Target="../media/image99.png"/><Relationship Id="rId14" Type="http://schemas.openxmlformats.org/officeDocument/2006/relationships/image" Target="../media/image103.png"/></Relationships>
</file>

<file path=ppt/slides/_rels/slide39.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2.png"/><Relationship Id="rId3" Type="http://schemas.openxmlformats.org/officeDocument/2006/relationships/image" Target="../media/image43.gif"/><Relationship Id="rId7" Type="http://schemas.openxmlformats.org/officeDocument/2006/relationships/image" Target="../media/image97.png"/><Relationship Id="rId12"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1.png"/><Relationship Id="rId10" Type="http://schemas.openxmlformats.org/officeDocument/2006/relationships/image" Target="../media/image100.png"/><Relationship Id="rId4" Type="http://schemas.openxmlformats.org/officeDocument/2006/relationships/image" Target="../media/image44.png"/><Relationship Id="rId9" Type="http://schemas.openxmlformats.org/officeDocument/2006/relationships/image" Target="../media/image99.png"/><Relationship Id="rId14" Type="http://schemas.openxmlformats.org/officeDocument/2006/relationships/image" Target="../media/image103.png"/></Relationships>
</file>

<file path=ppt/slides/_rels/slide4.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4.jpeg"/><Relationship Id="rId18" Type="http://schemas.openxmlformats.org/officeDocument/2006/relationships/image" Target="../media/image19.jpeg"/><Relationship Id="rId3" Type="http://schemas.openxmlformats.org/officeDocument/2006/relationships/image" Target="../media/image4.jpeg"/><Relationship Id="rId21" Type="http://schemas.openxmlformats.org/officeDocument/2006/relationships/image" Target="../media/image22.png"/><Relationship Id="rId7" Type="http://schemas.openxmlformats.org/officeDocument/2006/relationships/image" Target="../media/image8.jpeg"/><Relationship Id="rId12" Type="http://schemas.openxmlformats.org/officeDocument/2006/relationships/image" Target="../media/image13.jpeg"/><Relationship Id="rId17" Type="http://schemas.openxmlformats.org/officeDocument/2006/relationships/image" Target="../media/image18.jpeg"/><Relationship Id="rId2" Type="http://schemas.openxmlformats.org/officeDocument/2006/relationships/image" Target="../media/image3.jpeg"/><Relationship Id="rId16" Type="http://schemas.openxmlformats.org/officeDocument/2006/relationships/image" Target="../media/image17.jpeg"/><Relationship Id="rId20"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7.jpeg"/><Relationship Id="rId11" Type="http://schemas.openxmlformats.org/officeDocument/2006/relationships/image" Target="../media/image12.jpeg"/><Relationship Id="rId5" Type="http://schemas.openxmlformats.org/officeDocument/2006/relationships/image" Target="../media/image6.jpeg"/><Relationship Id="rId15" Type="http://schemas.openxmlformats.org/officeDocument/2006/relationships/image" Target="../media/image16.jpeg"/><Relationship Id="rId23" Type="http://schemas.openxmlformats.org/officeDocument/2006/relationships/image" Target="../media/image24.png"/><Relationship Id="rId10" Type="http://schemas.openxmlformats.org/officeDocument/2006/relationships/image" Target="../media/image11.jpeg"/><Relationship Id="rId19" Type="http://schemas.openxmlformats.org/officeDocument/2006/relationships/image" Target="../media/image20.jpeg"/><Relationship Id="rId4" Type="http://schemas.openxmlformats.org/officeDocument/2006/relationships/image" Target="../media/image5.jpeg"/><Relationship Id="rId9" Type="http://schemas.openxmlformats.org/officeDocument/2006/relationships/image" Target="../media/image10.jpeg"/><Relationship Id="rId14" Type="http://schemas.openxmlformats.org/officeDocument/2006/relationships/image" Target="../media/image15.jpeg"/><Relationship Id="rId22" Type="http://schemas.openxmlformats.org/officeDocument/2006/relationships/image" Target="../media/image23.png"/></Relationships>
</file>

<file path=ppt/slides/_rels/slide40.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2.png"/><Relationship Id="rId3" Type="http://schemas.openxmlformats.org/officeDocument/2006/relationships/image" Target="../media/image43.gif"/><Relationship Id="rId7" Type="http://schemas.openxmlformats.org/officeDocument/2006/relationships/image" Target="../media/image97.png"/><Relationship Id="rId12"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1.png"/><Relationship Id="rId10" Type="http://schemas.openxmlformats.org/officeDocument/2006/relationships/image" Target="../media/image100.png"/><Relationship Id="rId4" Type="http://schemas.openxmlformats.org/officeDocument/2006/relationships/image" Target="../media/image44.png"/><Relationship Id="rId9" Type="http://schemas.openxmlformats.org/officeDocument/2006/relationships/image" Target="../media/image99.png"/><Relationship Id="rId14" Type="http://schemas.openxmlformats.org/officeDocument/2006/relationships/image" Target="../media/image103.png"/></Relationships>
</file>

<file path=ppt/slides/_rels/slide41.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2.png"/><Relationship Id="rId3" Type="http://schemas.openxmlformats.org/officeDocument/2006/relationships/image" Target="../media/image43.gif"/><Relationship Id="rId7" Type="http://schemas.openxmlformats.org/officeDocument/2006/relationships/image" Target="../media/image97.png"/><Relationship Id="rId12" Type="http://schemas.openxmlformats.org/officeDocument/2006/relationships/image" Target="../media/image69.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1.png"/><Relationship Id="rId10" Type="http://schemas.openxmlformats.org/officeDocument/2006/relationships/image" Target="../media/image100.png"/><Relationship Id="rId4" Type="http://schemas.openxmlformats.org/officeDocument/2006/relationships/image" Target="../media/image44.png"/><Relationship Id="rId9" Type="http://schemas.openxmlformats.org/officeDocument/2006/relationships/image" Target="../media/image99.png"/><Relationship Id="rId14" Type="http://schemas.openxmlformats.org/officeDocument/2006/relationships/image" Target="../media/image103.png"/></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108.emf"/><Relationship Id="rId18" Type="http://schemas.openxmlformats.org/officeDocument/2006/relationships/oleObject" Target="../embeddings/oleObject12.bin"/><Relationship Id="rId3" Type="http://schemas.openxmlformats.org/officeDocument/2006/relationships/notesSlide" Target="../notesSlides/notesSlide18.xml"/><Relationship Id="rId21" Type="http://schemas.openxmlformats.org/officeDocument/2006/relationships/image" Target="../media/image112.emf"/><Relationship Id="rId7" Type="http://schemas.openxmlformats.org/officeDocument/2006/relationships/image" Target="../media/image105.emf"/><Relationship Id="rId12" Type="http://schemas.openxmlformats.org/officeDocument/2006/relationships/oleObject" Target="../embeddings/oleObject9.bin"/><Relationship Id="rId17" Type="http://schemas.openxmlformats.org/officeDocument/2006/relationships/image" Target="../media/image110.emf"/><Relationship Id="rId2" Type="http://schemas.openxmlformats.org/officeDocument/2006/relationships/slideLayout" Target="../slideLayouts/slideLayout2.xml"/><Relationship Id="rId16" Type="http://schemas.openxmlformats.org/officeDocument/2006/relationships/oleObject" Target="../embeddings/oleObject11.bin"/><Relationship Id="rId20" Type="http://schemas.openxmlformats.org/officeDocument/2006/relationships/oleObject" Target="../embeddings/oleObject13.bin"/><Relationship Id="rId1" Type="http://schemas.openxmlformats.org/officeDocument/2006/relationships/vmlDrawing" Target="../drawings/vmlDrawing2.vml"/><Relationship Id="rId6" Type="http://schemas.openxmlformats.org/officeDocument/2006/relationships/oleObject" Target="../embeddings/oleObject6.bin"/><Relationship Id="rId11" Type="http://schemas.openxmlformats.org/officeDocument/2006/relationships/image" Target="../media/image107.emf"/><Relationship Id="rId5" Type="http://schemas.openxmlformats.org/officeDocument/2006/relationships/image" Target="../media/image104.emf"/><Relationship Id="rId15" Type="http://schemas.openxmlformats.org/officeDocument/2006/relationships/image" Target="../media/image109.emf"/><Relationship Id="rId23" Type="http://schemas.openxmlformats.org/officeDocument/2006/relationships/image" Target="../media/image113.emf"/><Relationship Id="rId10" Type="http://schemas.openxmlformats.org/officeDocument/2006/relationships/oleObject" Target="../embeddings/oleObject8.bin"/><Relationship Id="rId19" Type="http://schemas.openxmlformats.org/officeDocument/2006/relationships/image" Target="../media/image111.emf"/><Relationship Id="rId4" Type="http://schemas.openxmlformats.org/officeDocument/2006/relationships/oleObject" Target="../embeddings/oleObject5.bin"/><Relationship Id="rId9" Type="http://schemas.openxmlformats.org/officeDocument/2006/relationships/image" Target="../media/image106.emf"/><Relationship Id="rId14" Type="http://schemas.openxmlformats.org/officeDocument/2006/relationships/oleObject" Target="../embeddings/oleObject10.bin"/><Relationship Id="rId22" Type="http://schemas.openxmlformats.org/officeDocument/2006/relationships/oleObject" Target="../embeddings/oleObject14.bin"/></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17.bin"/><Relationship Id="rId13" Type="http://schemas.openxmlformats.org/officeDocument/2006/relationships/image" Target="../media/image118.emf"/><Relationship Id="rId3" Type="http://schemas.openxmlformats.org/officeDocument/2006/relationships/notesSlide" Target="../notesSlides/notesSlide19.xml"/><Relationship Id="rId7" Type="http://schemas.openxmlformats.org/officeDocument/2006/relationships/image" Target="../media/image115.emf"/><Relationship Id="rId12"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16.bin"/><Relationship Id="rId11" Type="http://schemas.openxmlformats.org/officeDocument/2006/relationships/image" Target="../media/image117.emf"/><Relationship Id="rId5" Type="http://schemas.openxmlformats.org/officeDocument/2006/relationships/image" Target="../media/image114.emf"/><Relationship Id="rId15" Type="http://schemas.openxmlformats.org/officeDocument/2006/relationships/image" Target="../media/image119.emf"/><Relationship Id="rId10" Type="http://schemas.openxmlformats.org/officeDocument/2006/relationships/oleObject" Target="../embeddings/oleObject18.bin"/><Relationship Id="rId4" Type="http://schemas.openxmlformats.org/officeDocument/2006/relationships/oleObject" Target="../embeddings/oleObject15.bin"/><Relationship Id="rId9" Type="http://schemas.openxmlformats.org/officeDocument/2006/relationships/image" Target="../media/image116.emf"/><Relationship Id="rId14" Type="http://schemas.openxmlformats.org/officeDocument/2006/relationships/oleObject" Target="../embeddings/oleObject20.bin"/></Relationships>
</file>

<file path=ppt/slides/_rels/slide4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40.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49.xml.rels><?xml version="1.0" encoding="UTF-8" standalone="yes"?>
<Relationships xmlns="http://schemas.openxmlformats.org/package/2006/relationships"><Relationship Id="rId8" Type="http://schemas.openxmlformats.org/officeDocument/2006/relationships/image" Target="../media/image128.wmf"/><Relationship Id="rId3" Type="http://schemas.openxmlformats.org/officeDocument/2006/relationships/image" Target="../media/image123.png"/><Relationship Id="rId7" Type="http://schemas.openxmlformats.org/officeDocument/2006/relationships/image" Target="../media/image127.wmf"/><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image" Target="../media/image126.wmf"/><Relationship Id="rId5" Type="http://schemas.openxmlformats.org/officeDocument/2006/relationships/image" Target="../media/image125.wmf"/><Relationship Id="rId4" Type="http://schemas.openxmlformats.org/officeDocument/2006/relationships/image" Target="../media/image124.wmf"/><Relationship Id="rId9" Type="http://schemas.openxmlformats.org/officeDocument/2006/relationships/image" Target="../media/image129.png"/></Relationships>
</file>

<file path=ppt/slides/_rels/slide5.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image" Target="../media/image25.jpeg"/><Relationship Id="rId1" Type="http://schemas.openxmlformats.org/officeDocument/2006/relationships/slideLayout" Target="../slideLayouts/slideLayout6.xml"/><Relationship Id="rId6" Type="http://schemas.openxmlformats.org/officeDocument/2006/relationships/image" Target="../media/image29.jpeg"/><Relationship Id="rId5" Type="http://schemas.openxmlformats.org/officeDocument/2006/relationships/image" Target="../media/image28.emf"/><Relationship Id="rId4" Type="http://schemas.openxmlformats.org/officeDocument/2006/relationships/image" Target="../media/image27.jpeg"/><Relationship Id="rId9" Type="http://schemas.openxmlformats.org/officeDocument/2006/relationships/image" Target="../media/image32.emf"/></Relationships>
</file>

<file path=ppt/slides/_rels/slide5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32.png"/><Relationship Id="rId4" Type="http://schemas.openxmlformats.org/officeDocument/2006/relationships/image" Target="../media/image131.png"/></Relationships>
</file>

<file path=ppt/slides/_rels/slide51.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52.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33.jpeg"/></Relationships>
</file>

<file path=ppt/slides/_rels/slide53.xml.rels><?xml version="1.0" encoding="UTF-8" standalone="yes"?>
<Relationships xmlns="http://schemas.openxmlformats.org/package/2006/relationships"><Relationship Id="rId8" Type="http://schemas.openxmlformats.org/officeDocument/2006/relationships/image" Target="../media/image141.jpeg"/><Relationship Id="rId3" Type="http://schemas.openxmlformats.org/officeDocument/2006/relationships/image" Target="../media/image136.jpeg"/><Relationship Id="rId7" Type="http://schemas.openxmlformats.org/officeDocument/2006/relationships/image" Target="../media/image140.jpeg"/><Relationship Id="rId2" Type="http://schemas.openxmlformats.org/officeDocument/2006/relationships/notesSlide" Target="../notesSlides/notesSlide27.xml"/><Relationship Id="rId1" Type="http://schemas.openxmlformats.org/officeDocument/2006/relationships/slideLayout" Target="../slideLayouts/slideLayout14.xml"/><Relationship Id="rId6" Type="http://schemas.openxmlformats.org/officeDocument/2006/relationships/image" Target="../media/image139.jpeg"/><Relationship Id="rId5" Type="http://schemas.openxmlformats.org/officeDocument/2006/relationships/image" Target="../media/image138.jpeg"/><Relationship Id="rId4" Type="http://schemas.openxmlformats.org/officeDocument/2006/relationships/image" Target="../media/image137.jpeg"/></Relationships>
</file>

<file path=ppt/slides/_rels/slide5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143.png"/></Relationships>
</file>

<file path=ppt/slides/_rels/slide55.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46.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2.png"/><Relationship Id="rId3" Type="http://schemas.openxmlformats.org/officeDocument/2006/relationships/image" Target="../media/image43.gif"/><Relationship Id="rId7" Type="http://schemas.openxmlformats.org/officeDocument/2006/relationships/image" Target="../media/image97.png"/><Relationship Id="rId12"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1.png"/><Relationship Id="rId10" Type="http://schemas.openxmlformats.org/officeDocument/2006/relationships/image" Target="../media/image100.png"/><Relationship Id="rId4" Type="http://schemas.openxmlformats.org/officeDocument/2006/relationships/image" Target="../media/image44.png"/><Relationship Id="rId9" Type="http://schemas.openxmlformats.org/officeDocument/2006/relationships/image" Target="../media/image99.png"/><Relationship Id="rId14" Type="http://schemas.openxmlformats.org/officeDocument/2006/relationships/image" Target="../media/image103.png"/></Relationships>
</file>

<file path=ppt/slides/_rels/slide59.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2.png"/><Relationship Id="rId3" Type="http://schemas.openxmlformats.org/officeDocument/2006/relationships/image" Target="../media/image43.gif"/><Relationship Id="rId7" Type="http://schemas.openxmlformats.org/officeDocument/2006/relationships/image" Target="../media/image97.png"/><Relationship Id="rId12" Type="http://schemas.openxmlformats.org/officeDocument/2006/relationships/image" Target="../media/image69.png"/><Relationship Id="rId17" Type="http://schemas.openxmlformats.org/officeDocument/2006/relationships/image" Target="../media/image190.png"/><Relationship Id="rId2" Type="http://schemas.openxmlformats.org/officeDocument/2006/relationships/notesSlide" Target="../notesSlides/notesSlide32.xml"/><Relationship Id="rId16" Type="http://schemas.openxmlformats.org/officeDocument/2006/relationships/image" Target="../media/image189.png"/><Relationship Id="rId1" Type="http://schemas.openxmlformats.org/officeDocument/2006/relationships/slideLayout" Target="../slideLayouts/slideLayout13.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1.png"/><Relationship Id="rId15" Type="http://schemas.openxmlformats.org/officeDocument/2006/relationships/image" Target="../media/image188.png"/><Relationship Id="rId10" Type="http://schemas.openxmlformats.org/officeDocument/2006/relationships/image" Target="../media/image100.png"/><Relationship Id="rId4" Type="http://schemas.openxmlformats.org/officeDocument/2006/relationships/image" Target="../media/image44.png"/><Relationship Id="rId9" Type="http://schemas.openxmlformats.org/officeDocument/2006/relationships/image" Target="../media/image99.png"/><Relationship Id="rId14" Type="http://schemas.openxmlformats.org/officeDocument/2006/relationships/image" Target="../media/image103.png"/></Relationships>
</file>

<file path=ppt/slides/_rels/slide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2.png"/><Relationship Id="rId3" Type="http://schemas.openxmlformats.org/officeDocument/2006/relationships/image" Target="../media/image43.gif"/><Relationship Id="rId7" Type="http://schemas.openxmlformats.org/officeDocument/2006/relationships/image" Target="../media/image97.png"/><Relationship Id="rId12" Type="http://schemas.openxmlformats.org/officeDocument/2006/relationships/image" Target="../media/image69.png"/><Relationship Id="rId17" Type="http://schemas.openxmlformats.org/officeDocument/2006/relationships/image" Target="../media/image190.png"/><Relationship Id="rId2" Type="http://schemas.openxmlformats.org/officeDocument/2006/relationships/notesSlide" Target="../notesSlides/notesSlide33.xml"/><Relationship Id="rId16" Type="http://schemas.openxmlformats.org/officeDocument/2006/relationships/image" Target="../media/image189.png"/><Relationship Id="rId1" Type="http://schemas.openxmlformats.org/officeDocument/2006/relationships/slideLayout" Target="../slideLayouts/slideLayout13.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1.png"/><Relationship Id="rId15" Type="http://schemas.openxmlformats.org/officeDocument/2006/relationships/image" Target="../media/image188.png"/><Relationship Id="rId10" Type="http://schemas.openxmlformats.org/officeDocument/2006/relationships/image" Target="../media/image100.png"/><Relationship Id="rId4" Type="http://schemas.openxmlformats.org/officeDocument/2006/relationships/image" Target="../media/image44.png"/><Relationship Id="rId9" Type="http://schemas.openxmlformats.org/officeDocument/2006/relationships/image" Target="../media/image99.png"/><Relationship Id="rId14" Type="http://schemas.openxmlformats.org/officeDocument/2006/relationships/image" Target="../media/image103.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47.png"/><Relationship Id="rId4" Type="http://schemas.openxmlformats.org/officeDocument/2006/relationships/oleObject" Target="../embeddings/oleObject21.bin"/></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48.png"/><Relationship Id="rId4" Type="http://schemas.openxmlformats.org/officeDocument/2006/relationships/oleObject" Target="../embeddings/oleObject22.bin"/></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40.xml"/><Relationship Id="rId1" Type="http://schemas.openxmlformats.org/officeDocument/2006/relationships/slideLayout" Target="../slideLayouts/slideLayout13.xml"/><Relationship Id="rId6" Type="http://schemas.openxmlformats.org/officeDocument/2006/relationships/image" Target="../media/image196.png"/><Relationship Id="rId5" Type="http://schemas.openxmlformats.org/officeDocument/2006/relationships/image" Target="../media/image195.png"/><Relationship Id="rId4" Type="http://schemas.openxmlformats.org/officeDocument/2006/relationships/image" Target="../media/image194.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198.png"/></Relationships>
</file>

<file path=ppt/slides/_rels/slide7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44.xml"/><Relationship Id="rId1" Type="http://schemas.openxmlformats.org/officeDocument/2006/relationships/slideLayout" Target="../slideLayouts/slideLayout13.xml"/><Relationship Id="rId5" Type="http://schemas.openxmlformats.org/officeDocument/2006/relationships/image" Target="../media/image198.png"/><Relationship Id="rId4" Type="http://schemas.openxmlformats.org/officeDocument/2006/relationships/image" Target="../media/image197.png"/></Relationships>
</file>

<file path=ppt/slides/_rels/slide73.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45.xml"/><Relationship Id="rId1" Type="http://schemas.openxmlformats.org/officeDocument/2006/relationships/slideLayout" Target="../slideLayouts/slideLayout13.xml"/><Relationship Id="rId5" Type="http://schemas.openxmlformats.org/officeDocument/2006/relationships/image" Target="../media/image198.png"/><Relationship Id="rId4" Type="http://schemas.openxmlformats.org/officeDocument/2006/relationships/image" Target="../media/image197.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image" Target="../media/image201.png"/></Relationships>
</file>

<file path=ppt/slides/_rels/slide76.xml.rels><?xml version="1.0" encoding="UTF-8" standalone="yes"?>
<Relationships xmlns="http://schemas.openxmlformats.org/package/2006/relationships"><Relationship Id="rId3" Type="http://schemas.openxmlformats.org/officeDocument/2006/relationships/image" Target="../media/image202.png"/><Relationship Id="rId7" Type="http://schemas.openxmlformats.org/officeDocument/2006/relationships/image" Target="../media/image93.emf"/><Relationship Id="rId2" Type="http://schemas.openxmlformats.org/officeDocument/2006/relationships/notesSlide" Target="../notesSlides/notesSlide48.xml"/><Relationship Id="rId1" Type="http://schemas.openxmlformats.org/officeDocument/2006/relationships/slideLayout" Target="../slideLayouts/slideLayout13.xml"/><Relationship Id="rId6" Type="http://schemas.openxmlformats.org/officeDocument/2006/relationships/image" Target="../media/image205.png"/><Relationship Id="rId5" Type="http://schemas.openxmlformats.org/officeDocument/2006/relationships/image" Target="../media/image150.gif"/><Relationship Id="rId4" Type="http://schemas.openxmlformats.org/officeDocument/2006/relationships/image" Target="../media/image149.jp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image" Target="../media/image151.png"/><Relationship Id="rId1" Type="http://schemas.openxmlformats.org/officeDocument/2006/relationships/slideLayout" Target="../slideLayouts/slideLayout13.xml"/><Relationship Id="rId6" Type="http://schemas.openxmlformats.org/officeDocument/2006/relationships/image" Target="../media/image155.png"/><Relationship Id="rId5" Type="http://schemas.openxmlformats.org/officeDocument/2006/relationships/image" Target="../media/image154.png"/><Relationship Id="rId10" Type="http://schemas.openxmlformats.org/officeDocument/2006/relationships/image" Target="../media/image159.png"/><Relationship Id="rId4" Type="http://schemas.openxmlformats.org/officeDocument/2006/relationships/image" Target="../media/image153.png"/><Relationship Id="rId9" Type="http://schemas.openxmlformats.org/officeDocument/2006/relationships/image" Target="../media/image15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43.gif"/><Relationship Id="rId7" Type="http://schemas.openxmlformats.org/officeDocument/2006/relationships/image" Target="../media/image160.png"/><Relationship Id="rId12" Type="http://schemas.openxmlformats.org/officeDocument/2006/relationships/image" Target="../media/image92.png"/><Relationship Id="rId2" Type="http://schemas.openxmlformats.org/officeDocument/2006/relationships/notesSlide" Target="../notesSlides/notesSlide51.xml"/><Relationship Id="rId1" Type="http://schemas.openxmlformats.org/officeDocument/2006/relationships/slideLayout" Target="../slideLayouts/slideLayout13.xml"/><Relationship Id="rId6" Type="http://schemas.openxmlformats.org/officeDocument/2006/relationships/image" Target="../media/image88.png"/><Relationship Id="rId11" Type="http://schemas.openxmlformats.org/officeDocument/2006/relationships/image" Target="../media/image91.png"/><Relationship Id="rId5" Type="http://schemas.openxmlformats.org/officeDocument/2006/relationships/image" Target="../media/image45.png"/><Relationship Id="rId10" Type="http://schemas.openxmlformats.org/officeDocument/2006/relationships/image" Target="../media/image90.png"/><Relationship Id="rId4" Type="http://schemas.openxmlformats.org/officeDocument/2006/relationships/image" Target="../media/image44.png"/><Relationship Id="rId9" Type="http://schemas.openxmlformats.org/officeDocument/2006/relationships/image" Target="../media/image89.png"/></Relationships>
</file>

<file path=ppt/slides/_rels/slide82.xml.rels><?xml version="1.0" encoding="UTF-8" standalone="yes"?>
<Relationships xmlns="http://schemas.openxmlformats.org/package/2006/relationships"><Relationship Id="rId13" Type="http://schemas.openxmlformats.org/officeDocument/2006/relationships/image" Target="../media/image166.emf"/><Relationship Id="rId18" Type="http://schemas.openxmlformats.org/officeDocument/2006/relationships/oleObject" Target="../embeddings/oleObject30.bin"/><Relationship Id="rId26" Type="http://schemas.openxmlformats.org/officeDocument/2006/relationships/oleObject" Target="../embeddings/oleObject34.bin"/><Relationship Id="rId39" Type="http://schemas.openxmlformats.org/officeDocument/2006/relationships/image" Target="../media/image179.emf"/><Relationship Id="rId21" Type="http://schemas.openxmlformats.org/officeDocument/2006/relationships/image" Target="../media/image170.emf"/><Relationship Id="rId34" Type="http://schemas.openxmlformats.org/officeDocument/2006/relationships/oleObject" Target="../embeddings/oleObject38.bin"/><Relationship Id="rId42" Type="http://schemas.openxmlformats.org/officeDocument/2006/relationships/oleObject" Target="../embeddings/oleObject42.bin"/><Relationship Id="rId47" Type="http://schemas.openxmlformats.org/officeDocument/2006/relationships/image" Target="../media/image183.emf"/><Relationship Id="rId50" Type="http://schemas.openxmlformats.org/officeDocument/2006/relationships/oleObject" Target="../embeddings/oleObject46.bin"/><Relationship Id="rId55" Type="http://schemas.openxmlformats.org/officeDocument/2006/relationships/image" Target="../media/image187.emf"/><Relationship Id="rId7" Type="http://schemas.openxmlformats.org/officeDocument/2006/relationships/image" Target="../media/image163.emf"/><Relationship Id="rId2" Type="http://schemas.openxmlformats.org/officeDocument/2006/relationships/slideLayout" Target="../slideLayouts/slideLayout6.xml"/><Relationship Id="rId16" Type="http://schemas.openxmlformats.org/officeDocument/2006/relationships/oleObject" Target="../embeddings/oleObject29.bin"/><Relationship Id="rId29" Type="http://schemas.openxmlformats.org/officeDocument/2006/relationships/image" Target="../media/image174.emf"/><Relationship Id="rId11" Type="http://schemas.openxmlformats.org/officeDocument/2006/relationships/image" Target="../media/image165.emf"/><Relationship Id="rId24" Type="http://schemas.openxmlformats.org/officeDocument/2006/relationships/oleObject" Target="../embeddings/oleObject33.bin"/><Relationship Id="rId32" Type="http://schemas.openxmlformats.org/officeDocument/2006/relationships/oleObject" Target="../embeddings/oleObject37.bin"/><Relationship Id="rId37" Type="http://schemas.openxmlformats.org/officeDocument/2006/relationships/image" Target="../media/image178.emf"/><Relationship Id="rId40" Type="http://schemas.openxmlformats.org/officeDocument/2006/relationships/oleObject" Target="../embeddings/oleObject41.bin"/><Relationship Id="rId45" Type="http://schemas.openxmlformats.org/officeDocument/2006/relationships/image" Target="../media/image182.emf"/><Relationship Id="rId53" Type="http://schemas.openxmlformats.org/officeDocument/2006/relationships/image" Target="../media/image186.emf"/><Relationship Id="rId58" Type="http://schemas.openxmlformats.org/officeDocument/2006/relationships/oleObject" Target="../embeddings/oleObject50.bin"/><Relationship Id="rId5" Type="http://schemas.openxmlformats.org/officeDocument/2006/relationships/image" Target="../media/image162.emf"/><Relationship Id="rId19" Type="http://schemas.openxmlformats.org/officeDocument/2006/relationships/image" Target="../media/image169.emf"/><Relationship Id="rId4" Type="http://schemas.openxmlformats.org/officeDocument/2006/relationships/oleObject" Target="../embeddings/oleObject23.bin"/><Relationship Id="rId9" Type="http://schemas.openxmlformats.org/officeDocument/2006/relationships/image" Target="../media/image164.emf"/><Relationship Id="rId14" Type="http://schemas.openxmlformats.org/officeDocument/2006/relationships/oleObject" Target="../embeddings/oleObject28.bin"/><Relationship Id="rId22" Type="http://schemas.openxmlformats.org/officeDocument/2006/relationships/oleObject" Target="../embeddings/oleObject32.bin"/><Relationship Id="rId27" Type="http://schemas.openxmlformats.org/officeDocument/2006/relationships/image" Target="../media/image173.emf"/><Relationship Id="rId30" Type="http://schemas.openxmlformats.org/officeDocument/2006/relationships/oleObject" Target="../embeddings/oleObject36.bin"/><Relationship Id="rId35" Type="http://schemas.openxmlformats.org/officeDocument/2006/relationships/image" Target="../media/image177.emf"/><Relationship Id="rId43" Type="http://schemas.openxmlformats.org/officeDocument/2006/relationships/image" Target="../media/image181.emf"/><Relationship Id="rId48" Type="http://schemas.openxmlformats.org/officeDocument/2006/relationships/oleObject" Target="../embeddings/oleObject45.bin"/><Relationship Id="rId56" Type="http://schemas.openxmlformats.org/officeDocument/2006/relationships/oleObject" Target="../embeddings/oleObject49.bin"/><Relationship Id="rId8" Type="http://schemas.openxmlformats.org/officeDocument/2006/relationships/oleObject" Target="../embeddings/oleObject25.bin"/><Relationship Id="rId51" Type="http://schemas.openxmlformats.org/officeDocument/2006/relationships/image" Target="../media/image185.emf"/><Relationship Id="rId3" Type="http://schemas.openxmlformats.org/officeDocument/2006/relationships/notesSlide" Target="../notesSlides/notesSlide52.xml"/><Relationship Id="rId12" Type="http://schemas.openxmlformats.org/officeDocument/2006/relationships/oleObject" Target="../embeddings/oleObject27.bin"/><Relationship Id="rId17" Type="http://schemas.openxmlformats.org/officeDocument/2006/relationships/image" Target="../media/image168.emf"/><Relationship Id="rId25" Type="http://schemas.openxmlformats.org/officeDocument/2006/relationships/image" Target="../media/image172.emf"/><Relationship Id="rId33" Type="http://schemas.openxmlformats.org/officeDocument/2006/relationships/image" Target="../media/image176.emf"/><Relationship Id="rId38" Type="http://schemas.openxmlformats.org/officeDocument/2006/relationships/oleObject" Target="../embeddings/oleObject40.bin"/><Relationship Id="rId46" Type="http://schemas.openxmlformats.org/officeDocument/2006/relationships/oleObject" Target="../embeddings/oleObject44.bin"/><Relationship Id="rId59" Type="http://schemas.openxmlformats.org/officeDocument/2006/relationships/image" Target="../media/image189.emf"/><Relationship Id="rId20" Type="http://schemas.openxmlformats.org/officeDocument/2006/relationships/oleObject" Target="../embeddings/oleObject31.bin"/><Relationship Id="rId41" Type="http://schemas.openxmlformats.org/officeDocument/2006/relationships/image" Target="../media/image180.emf"/><Relationship Id="rId54" Type="http://schemas.openxmlformats.org/officeDocument/2006/relationships/oleObject" Target="../embeddings/oleObject48.bin"/><Relationship Id="rId1" Type="http://schemas.openxmlformats.org/officeDocument/2006/relationships/vmlDrawing" Target="../drawings/vmlDrawing6.vml"/><Relationship Id="rId6" Type="http://schemas.openxmlformats.org/officeDocument/2006/relationships/oleObject" Target="../embeddings/oleObject24.bin"/><Relationship Id="rId15" Type="http://schemas.openxmlformats.org/officeDocument/2006/relationships/image" Target="../media/image167.emf"/><Relationship Id="rId23" Type="http://schemas.openxmlformats.org/officeDocument/2006/relationships/image" Target="../media/image171.emf"/><Relationship Id="rId28" Type="http://schemas.openxmlformats.org/officeDocument/2006/relationships/oleObject" Target="../embeddings/oleObject35.bin"/><Relationship Id="rId36" Type="http://schemas.openxmlformats.org/officeDocument/2006/relationships/oleObject" Target="../embeddings/oleObject39.bin"/><Relationship Id="rId49" Type="http://schemas.openxmlformats.org/officeDocument/2006/relationships/image" Target="../media/image184.emf"/><Relationship Id="rId57" Type="http://schemas.openxmlformats.org/officeDocument/2006/relationships/image" Target="../media/image188.emf"/><Relationship Id="rId10" Type="http://schemas.openxmlformats.org/officeDocument/2006/relationships/oleObject" Target="../embeddings/oleObject26.bin"/><Relationship Id="rId31" Type="http://schemas.openxmlformats.org/officeDocument/2006/relationships/image" Target="../media/image175.emf"/><Relationship Id="rId44" Type="http://schemas.openxmlformats.org/officeDocument/2006/relationships/oleObject" Target="../embeddings/oleObject43.bin"/><Relationship Id="rId52" Type="http://schemas.openxmlformats.org/officeDocument/2006/relationships/oleObject" Target="../embeddings/oleObject47.bin"/></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190.emf"/><Relationship Id="rId4" Type="http://schemas.openxmlformats.org/officeDocument/2006/relationships/oleObject" Target="../embeddings/oleObject51.bin"/></Relationships>
</file>

<file path=ppt/slides/_rels/slide84.xml.rels><?xml version="1.0" encoding="UTF-8" standalone="yes"?>
<Relationships xmlns="http://schemas.openxmlformats.org/package/2006/relationships"><Relationship Id="rId8" Type="http://schemas.openxmlformats.org/officeDocument/2006/relationships/oleObject" Target="../embeddings/oleObject54.bin"/><Relationship Id="rId3" Type="http://schemas.openxmlformats.org/officeDocument/2006/relationships/notesSlide" Target="../notesSlides/notesSlide54.xml"/><Relationship Id="rId7" Type="http://schemas.openxmlformats.org/officeDocument/2006/relationships/image" Target="../media/image192.e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53.bin"/><Relationship Id="rId5" Type="http://schemas.openxmlformats.org/officeDocument/2006/relationships/image" Target="../media/image191.emf"/><Relationship Id="rId4" Type="http://schemas.openxmlformats.org/officeDocument/2006/relationships/oleObject" Target="../embeddings/oleObject52.bin"/><Relationship Id="rId9" Type="http://schemas.openxmlformats.org/officeDocument/2006/relationships/image" Target="../media/image193.emf"/></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55.xml"/><Relationship Id="rId7" Type="http://schemas.openxmlformats.org/officeDocument/2006/relationships/image" Target="../media/image195.e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56.bin"/><Relationship Id="rId5" Type="http://schemas.openxmlformats.org/officeDocument/2006/relationships/image" Target="../media/image194.emf"/><Relationship Id="rId4" Type="http://schemas.openxmlformats.org/officeDocument/2006/relationships/oleObject" Target="../embeddings/oleObject55.bin"/></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59.bin"/><Relationship Id="rId13" Type="http://schemas.openxmlformats.org/officeDocument/2006/relationships/image" Target="../media/image200.emf"/><Relationship Id="rId3" Type="http://schemas.openxmlformats.org/officeDocument/2006/relationships/notesSlide" Target="../notesSlides/notesSlide56.xml"/><Relationship Id="rId7" Type="http://schemas.openxmlformats.org/officeDocument/2006/relationships/image" Target="../media/image197.emf"/><Relationship Id="rId12"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58.bin"/><Relationship Id="rId11" Type="http://schemas.openxmlformats.org/officeDocument/2006/relationships/image" Target="../media/image199.emf"/><Relationship Id="rId5" Type="http://schemas.openxmlformats.org/officeDocument/2006/relationships/image" Target="../media/image196.emf"/><Relationship Id="rId10" Type="http://schemas.openxmlformats.org/officeDocument/2006/relationships/oleObject" Target="../embeddings/oleObject60.bin"/><Relationship Id="rId4" Type="http://schemas.openxmlformats.org/officeDocument/2006/relationships/oleObject" Target="../embeddings/oleObject57.bin"/><Relationship Id="rId9" Type="http://schemas.openxmlformats.org/officeDocument/2006/relationships/image" Target="../media/image198.emf"/></Relationships>
</file>

<file path=ppt/slides/_rels/slide87.xml.rels><?xml version="1.0" encoding="UTF-8" standalone="yes"?>
<Relationships xmlns="http://schemas.openxmlformats.org/package/2006/relationships"><Relationship Id="rId8" Type="http://schemas.openxmlformats.org/officeDocument/2006/relationships/oleObject" Target="../embeddings/oleObject64.bin"/><Relationship Id="rId13" Type="http://schemas.openxmlformats.org/officeDocument/2006/relationships/image" Target="../media/image205.emf"/><Relationship Id="rId18" Type="http://schemas.openxmlformats.org/officeDocument/2006/relationships/oleObject" Target="../embeddings/oleObject69.bin"/><Relationship Id="rId26" Type="http://schemas.openxmlformats.org/officeDocument/2006/relationships/oleObject" Target="../embeddings/oleObject73.bin"/><Relationship Id="rId3" Type="http://schemas.openxmlformats.org/officeDocument/2006/relationships/notesSlide" Target="../notesSlides/notesSlide57.xml"/><Relationship Id="rId21" Type="http://schemas.openxmlformats.org/officeDocument/2006/relationships/image" Target="../media/image209.emf"/><Relationship Id="rId7" Type="http://schemas.openxmlformats.org/officeDocument/2006/relationships/image" Target="../media/image202.emf"/><Relationship Id="rId12" Type="http://schemas.openxmlformats.org/officeDocument/2006/relationships/oleObject" Target="../embeddings/oleObject66.bin"/><Relationship Id="rId17" Type="http://schemas.openxmlformats.org/officeDocument/2006/relationships/image" Target="../media/image207.emf"/><Relationship Id="rId25" Type="http://schemas.openxmlformats.org/officeDocument/2006/relationships/image" Target="../media/image211.emf"/><Relationship Id="rId2" Type="http://schemas.openxmlformats.org/officeDocument/2006/relationships/slideLayout" Target="../slideLayouts/slideLayout6.xml"/><Relationship Id="rId16" Type="http://schemas.openxmlformats.org/officeDocument/2006/relationships/oleObject" Target="../embeddings/oleObject68.bin"/><Relationship Id="rId20" Type="http://schemas.openxmlformats.org/officeDocument/2006/relationships/oleObject" Target="../embeddings/oleObject70.bin"/><Relationship Id="rId29" Type="http://schemas.openxmlformats.org/officeDocument/2006/relationships/image" Target="../media/image213.emf"/><Relationship Id="rId1" Type="http://schemas.openxmlformats.org/officeDocument/2006/relationships/vmlDrawing" Target="../drawings/vmlDrawing11.vml"/><Relationship Id="rId6" Type="http://schemas.openxmlformats.org/officeDocument/2006/relationships/oleObject" Target="../embeddings/oleObject63.bin"/><Relationship Id="rId11" Type="http://schemas.openxmlformats.org/officeDocument/2006/relationships/image" Target="../media/image204.emf"/><Relationship Id="rId24" Type="http://schemas.openxmlformats.org/officeDocument/2006/relationships/oleObject" Target="../embeddings/oleObject72.bin"/><Relationship Id="rId5" Type="http://schemas.openxmlformats.org/officeDocument/2006/relationships/image" Target="../media/image201.emf"/><Relationship Id="rId15" Type="http://schemas.openxmlformats.org/officeDocument/2006/relationships/image" Target="../media/image206.emf"/><Relationship Id="rId23" Type="http://schemas.openxmlformats.org/officeDocument/2006/relationships/image" Target="../media/image210.emf"/><Relationship Id="rId28" Type="http://schemas.openxmlformats.org/officeDocument/2006/relationships/oleObject" Target="../embeddings/oleObject74.bin"/><Relationship Id="rId10" Type="http://schemas.openxmlformats.org/officeDocument/2006/relationships/oleObject" Target="../embeddings/oleObject65.bin"/><Relationship Id="rId19" Type="http://schemas.openxmlformats.org/officeDocument/2006/relationships/image" Target="../media/image208.emf"/><Relationship Id="rId4" Type="http://schemas.openxmlformats.org/officeDocument/2006/relationships/oleObject" Target="../embeddings/oleObject62.bin"/><Relationship Id="rId9" Type="http://schemas.openxmlformats.org/officeDocument/2006/relationships/image" Target="../media/image203.emf"/><Relationship Id="rId14" Type="http://schemas.openxmlformats.org/officeDocument/2006/relationships/oleObject" Target="../embeddings/oleObject67.bin"/><Relationship Id="rId22" Type="http://schemas.openxmlformats.org/officeDocument/2006/relationships/oleObject" Target="../embeddings/oleObject71.bin"/><Relationship Id="rId27" Type="http://schemas.openxmlformats.org/officeDocument/2006/relationships/image" Target="../media/image212.emf"/></Relationships>
</file>

<file path=ppt/slides/_rels/slide88.xml.rels><?xml version="1.0" encoding="UTF-8" standalone="yes"?>
<Relationships xmlns="http://schemas.openxmlformats.org/package/2006/relationships"><Relationship Id="rId8" Type="http://schemas.openxmlformats.org/officeDocument/2006/relationships/oleObject" Target="../embeddings/oleObject77.bin"/><Relationship Id="rId13" Type="http://schemas.openxmlformats.org/officeDocument/2006/relationships/image" Target="../media/image218.emf"/><Relationship Id="rId18" Type="http://schemas.openxmlformats.org/officeDocument/2006/relationships/oleObject" Target="../embeddings/oleObject82.bin"/><Relationship Id="rId3" Type="http://schemas.openxmlformats.org/officeDocument/2006/relationships/notesSlide" Target="../notesSlides/notesSlide58.xml"/><Relationship Id="rId7" Type="http://schemas.openxmlformats.org/officeDocument/2006/relationships/image" Target="../media/image215.emf"/><Relationship Id="rId12" Type="http://schemas.openxmlformats.org/officeDocument/2006/relationships/oleObject" Target="../embeddings/oleObject79.bin"/><Relationship Id="rId17" Type="http://schemas.openxmlformats.org/officeDocument/2006/relationships/image" Target="../media/image220.emf"/><Relationship Id="rId2" Type="http://schemas.openxmlformats.org/officeDocument/2006/relationships/slideLayout" Target="../slideLayouts/slideLayout2.xml"/><Relationship Id="rId16" Type="http://schemas.openxmlformats.org/officeDocument/2006/relationships/oleObject" Target="../embeddings/oleObject81.bin"/><Relationship Id="rId1" Type="http://schemas.openxmlformats.org/officeDocument/2006/relationships/vmlDrawing" Target="../drawings/vmlDrawing12.vml"/><Relationship Id="rId6" Type="http://schemas.openxmlformats.org/officeDocument/2006/relationships/oleObject" Target="../embeddings/oleObject76.bin"/><Relationship Id="rId11" Type="http://schemas.openxmlformats.org/officeDocument/2006/relationships/image" Target="../media/image217.emf"/><Relationship Id="rId5" Type="http://schemas.openxmlformats.org/officeDocument/2006/relationships/image" Target="../media/image214.emf"/><Relationship Id="rId15" Type="http://schemas.openxmlformats.org/officeDocument/2006/relationships/image" Target="../media/image219.emf"/><Relationship Id="rId10" Type="http://schemas.openxmlformats.org/officeDocument/2006/relationships/oleObject" Target="../embeddings/oleObject78.bin"/><Relationship Id="rId19" Type="http://schemas.openxmlformats.org/officeDocument/2006/relationships/image" Target="../media/image221.emf"/><Relationship Id="rId4" Type="http://schemas.openxmlformats.org/officeDocument/2006/relationships/oleObject" Target="../embeddings/oleObject75.bin"/><Relationship Id="rId9" Type="http://schemas.openxmlformats.org/officeDocument/2006/relationships/image" Target="../media/image216.emf"/><Relationship Id="rId14" Type="http://schemas.openxmlformats.org/officeDocument/2006/relationships/oleObject" Target="../embeddings/oleObject80.bin"/></Relationships>
</file>

<file path=ppt/slides/_rels/slide89.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3600B6-EDBB-054E-BB6B-042B13AC0D41}"/>
              </a:ext>
            </a:extLst>
          </p:cNvPr>
          <p:cNvSpPr txBox="1"/>
          <p:nvPr/>
        </p:nvSpPr>
        <p:spPr>
          <a:xfrm>
            <a:off x="423747" y="512956"/>
            <a:ext cx="4823308" cy="369332"/>
          </a:xfrm>
          <a:prstGeom prst="rect">
            <a:avLst/>
          </a:prstGeom>
          <a:noFill/>
        </p:spPr>
        <p:txBody>
          <a:bodyPr wrap="none" rtlCol="0">
            <a:spAutoFit/>
          </a:bodyPr>
          <a:lstStyle/>
          <a:p>
            <a:r>
              <a:rPr lang="en-US" dirty="0"/>
              <a:t>(Mostly) Unsupervised linear models in imaging…</a:t>
            </a:r>
          </a:p>
        </p:txBody>
      </p:sp>
      <p:sp>
        <p:nvSpPr>
          <p:cNvPr id="3" name="Shape 667">
            <a:extLst>
              <a:ext uri="{FF2B5EF4-FFF2-40B4-BE49-F238E27FC236}">
                <a16:creationId xmlns:a16="http://schemas.microsoft.com/office/drawing/2014/main" id="{EB0514FB-4A06-874C-9989-D12B7E396254}"/>
              </a:ext>
            </a:extLst>
          </p:cNvPr>
          <p:cNvSpPr txBox="1">
            <a:spLocks/>
          </p:cNvSpPr>
          <p:nvPr/>
        </p:nvSpPr>
        <p:spPr>
          <a:xfrm>
            <a:off x="1903829" y="2034146"/>
            <a:ext cx="8384344" cy="278970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42915">
              <a:defRPr/>
            </a:pPr>
            <a:r>
              <a:rPr lang="en-US" sz="1800" dirty="0">
                <a:solidFill>
                  <a:srgbClr val="000000"/>
                </a:solidFill>
                <a:latin typeface="Helvetica Light"/>
                <a:sym typeface="Helvetica Light"/>
              </a:rPr>
              <a:t>Many of these slides were adapted from: Srinivasa Narasimhan,  Todd </a:t>
            </a:r>
            <a:r>
              <a:rPr lang="en-US" sz="1800" dirty="0" err="1">
                <a:solidFill>
                  <a:srgbClr val="000000"/>
                </a:solidFill>
                <a:latin typeface="Helvetica Light"/>
                <a:sym typeface="Helvetica Light"/>
              </a:rPr>
              <a:t>Zickler</a:t>
            </a:r>
            <a:r>
              <a:rPr lang="en-US" sz="1800" dirty="0">
                <a:solidFill>
                  <a:srgbClr val="000000"/>
                </a:solidFill>
                <a:latin typeface="Helvetica Light"/>
                <a:sym typeface="Helvetica Light"/>
              </a:rPr>
              <a:t>, Steven </a:t>
            </a:r>
            <a:r>
              <a:rPr lang="en-US" sz="1800" dirty="0" err="1">
                <a:solidFill>
                  <a:srgbClr val="000000"/>
                </a:solidFill>
                <a:latin typeface="Helvetica Light"/>
                <a:sym typeface="Helvetica Light"/>
              </a:rPr>
              <a:t>Gortler</a:t>
            </a:r>
            <a:r>
              <a:rPr lang="en-US" sz="1800" dirty="0">
                <a:solidFill>
                  <a:srgbClr val="000000"/>
                </a:solidFill>
                <a:latin typeface="Helvetica Light"/>
                <a:sym typeface="Helvetica Light"/>
              </a:rPr>
              <a:t>, </a:t>
            </a:r>
            <a:r>
              <a:rPr lang="en-US" sz="1800" dirty="0" err="1">
                <a:solidFill>
                  <a:srgbClr val="000000"/>
                </a:solidFill>
                <a:latin typeface="Helvetica Light"/>
                <a:sym typeface="Helvetica Light"/>
              </a:rPr>
              <a:t>Kayvon</a:t>
            </a:r>
            <a:r>
              <a:rPr lang="en-US" sz="1800" dirty="0">
                <a:solidFill>
                  <a:srgbClr val="000000"/>
                </a:solidFill>
                <a:latin typeface="Helvetica Light"/>
                <a:sym typeface="Helvetica Light"/>
              </a:rPr>
              <a:t> </a:t>
            </a:r>
            <a:r>
              <a:rPr lang="en-US" sz="1800" dirty="0" err="1">
                <a:solidFill>
                  <a:srgbClr val="000000"/>
                </a:solidFill>
                <a:latin typeface="Helvetica Light"/>
                <a:sym typeface="Helvetica Light"/>
              </a:rPr>
              <a:t>Fatahalian</a:t>
            </a:r>
            <a:endParaRPr lang="en-US" sz="1800" dirty="0">
              <a:solidFill>
                <a:srgbClr val="000000"/>
              </a:solidFill>
              <a:latin typeface="Helvetica Light"/>
              <a:sym typeface="Helvetica Light"/>
            </a:endParaRPr>
          </a:p>
        </p:txBody>
      </p:sp>
    </p:spTree>
    <p:extLst>
      <p:ext uri="{BB962C8B-B14F-4D97-AF65-F5344CB8AC3E}">
        <p14:creationId xmlns:p14="http://schemas.microsoft.com/office/powerpoint/2010/main" val="1470425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26A03-61B7-AB4B-8F4A-CA332522E33A}"/>
              </a:ext>
            </a:extLst>
          </p:cNvPr>
          <p:cNvSpPr>
            <a:spLocks noGrp="1"/>
          </p:cNvSpPr>
          <p:nvPr>
            <p:ph type="title"/>
          </p:nvPr>
        </p:nvSpPr>
        <p:spPr/>
        <p:txBody>
          <a:bodyPr/>
          <a:lstStyle/>
          <a:p>
            <a:r>
              <a:rPr lang="en-US" dirty="0"/>
              <a:t>Webcam geolocation:</a:t>
            </a:r>
          </a:p>
        </p:txBody>
      </p:sp>
      <p:pic>
        <p:nvPicPr>
          <p:cNvPr id="4" name="Picture 3" descr="Map&#10;&#10;Description automatically generated">
            <a:extLst>
              <a:ext uri="{FF2B5EF4-FFF2-40B4-BE49-F238E27FC236}">
                <a16:creationId xmlns:a16="http://schemas.microsoft.com/office/drawing/2014/main" id="{3EC6EB37-506A-994B-B8F0-B1F0B68050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8950" y="1397000"/>
            <a:ext cx="6134100" cy="5461000"/>
          </a:xfrm>
          <a:prstGeom prst="rect">
            <a:avLst/>
          </a:prstGeom>
        </p:spPr>
      </p:pic>
    </p:spTree>
    <p:extLst>
      <p:ext uri="{BB962C8B-B14F-4D97-AF65-F5344CB8AC3E}">
        <p14:creationId xmlns:p14="http://schemas.microsoft.com/office/powerpoint/2010/main" val="2299425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1524000" y="10937"/>
            <a:ext cx="9144000" cy="994172"/>
          </a:xfrm>
          <a:prstGeom prst="rect">
            <a:avLst/>
          </a:prstGeom>
        </p:spPr>
        <p:txBody>
          <a:bodyPr>
            <a:normAutofit fontScale="90000"/>
          </a:bodyPr>
          <a:lstStyle/>
          <a:p>
            <a:pPr algn="ctr"/>
            <a:r>
              <a:rPr lang="en-US" dirty="0"/>
              <a:t>More standard approach: Photometric stereo</a:t>
            </a:r>
            <a:endParaRPr dirty="0"/>
          </a:p>
        </p:txBody>
      </p:sp>
      <p:grpSp>
        <p:nvGrpSpPr>
          <p:cNvPr id="2" name="Group 1">
            <a:extLst>
              <a:ext uri="{FF2B5EF4-FFF2-40B4-BE49-F238E27FC236}">
                <a16:creationId xmlns:a16="http://schemas.microsoft.com/office/drawing/2014/main" id="{7F400593-89EF-461E-9D7C-3A6219EB802E}"/>
              </a:ext>
            </a:extLst>
          </p:cNvPr>
          <p:cNvGrpSpPr/>
          <p:nvPr/>
        </p:nvGrpSpPr>
        <p:grpSpPr>
          <a:xfrm>
            <a:off x="1758950" y="1865894"/>
            <a:ext cx="8674100" cy="2833688"/>
            <a:chOff x="337586" y="2653716"/>
            <a:chExt cx="12336498" cy="4030134"/>
          </a:xfrm>
        </p:grpSpPr>
        <p:pic>
          <p:nvPicPr>
            <p:cNvPr id="25" name="Picture 4" descr="buddha_albedos">
              <a:extLst>
                <a:ext uri="{FF2B5EF4-FFF2-40B4-BE49-F238E27FC236}">
                  <a16:creationId xmlns:a16="http://schemas.microsoft.com/office/drawing/2014/main" id="{238054DC-014A-4E8F-B193-14E8DD3B56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1470" y="2653716"/>
              <a:ext cx="2370667" cy="4030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5" descr="buddha_depths">
              <a:extLst>
                <a:ext uri="{FF2B5EF4-FFF2-40B4-BE49-F238E27FC236}">
                  <a16:creationId xmlns:a16="http://schemas.microsoft.com/office/drawing/2014/main" id="{81CDE125-676F-4C8D-A133-D8DADE99DF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6315" y="2653716"/>
              <a:ext cx="2370667" cy="4030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6" descr="buddha_normals">
              <a:extLst>
                <a:ext uri="{FF2B5EF4-FFF2-40B4-BE49-F238E27FC236}">
                  <a16:creationId xmlns:a16="http://schemas.microsoft.com/office/drawing/2014/main" id="{2E496167-4259-4FAB-8149-1E8B3944B5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6626" y="2653716"/>
              <a:ext cx="2370667" cy="4030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7" descr="buddha">
              <a:extLst>
                <a:ext uri="{FF2B5EF4-FFF2-40B4-BE49-F238E27FC236}">
                  <a16:creationId xmlns:a16="http://schemas.microsoft.com/office/drawing/2014/main" id="{80AF839B-E8F2-4ACC-8457-973DB22CD3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586" y="2683068"/>
              <a:ext cx="2354862" cy="4000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8" descr="buddharelit">
              <a:extLst>
                <a:ext uri="{FF2B5EF4-FFF2-40B4-BE49-F238E27FC236}">
                  <a16:creationId xmlns:a16="http://schemas.microsoft.com/office/drawing/2014/main" id="{EA96DEE2-A5C1-46CE-8E1C-C8E87A8F01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03417" y="2653716"/>
              <a:ext cx="2370667" cy="4030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847524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What is…"/>
          <p:cNvSpPr txBox="1">
            <a:spLocks noGrp="1"/>
          </p:cNvSpPr>
          <p:nvPr>
            <p:ph type="title"/>
          </p:nvPr>
        </p:nvSpPr>
        <p:spPr>
          <a:xfrm>
            <a:off x="1825522" y="2268141"/>
            <a:ext cx="8540956" cy="2321719"/>
          </a:xfrm>
          <a:prstGeom prst="rect">
            <a:avLst/>
          </a:prstGeom>
        </p:spPr>
        <p:txBody>
          <a:bodyPr/>
          <a:lstStyle/>
          <a:p>
            <a:r>
              <a:rPr lang="en-US" dirty="0"/>
              <a:t>Light sources</a:t>
            </a:r>
            <a:endParaRPr dirty="0"/>
          </a:p>
        </p:txBody>
      </p:sp>
    </p:spTree>
    <p:extLst>
      <p:ext uri="{BB962C8B-B14F-4D97-AF65-F5344CB8AC3E}">
        <p14:creationId xmlns:p14="http://schemas.microsoft.com/office/powerpoint/2010/main" val="26906078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6" name="droppedImage.pdf"/>
          <p:cNvGrpSpPr/>
          <p:nvPr/>
        </p:nvGrpSpPr>
        <p:grpSpPr>
          <a:xfrm>
            <a:off x="3657649" y="3274915"/>
            <a:ext cx="1614784" cy="1479688"/>
            <a:chOff x="0" y="0"/>
            <a:chExt cx="2296581" cy="2104443"/>
          </a:xfrm>
        </p:grpSpPr>
        <p:pic>
          <p:nvPicPr>
            <p:cNvPr id="905" name="droppedImage.pdf" descr="droppedImage.pdf"/>
            <p:cNvPicPr>
              <a:picLocks noChangeAspect="1"/>
            </p:cNvPicPr>
            <p:nvPr/>
          </p:nvPicPr>
          <p:blipFill>
            <a:blip r:embed="rId3"/>
            <a:srcRect l="20839" t="2446" r="19366" b="1739"/>
            <a:stretch>
              <a:fillRect/>
            </a:stretch>
          </p:blipFill>
          <p:spPr>
            <a:xfrm>
              <a:off x="76200" y="38100"/>
              <a:ext cx="2144182" cy="1901244"/>
            </a:xfrm>
            <a:prstGeom prst="rect">
              <a:avLst/>
            </a:prstGeom>
            <a:ln>
              <a:noFill/>
            </a:ln>
            <a:effectLst/>
          </p:spPr>
        </p:pic>
        <p:pic>
          <p:nvPicPr>
            <p:cNvPr id="904" name="droppedImage.pdf" descr="droppedImage.pdf"/>
            <p:cNvPicPr>
              <a:picLocks/>
            </p:cNvPicPr>
            <p:nvPr/>
          </p:nvPicPr>
          <p:blipFill>
            <a:blip r:embed="rId4"/>
            <a:stretch>
              <a:fillRect/>
            </a:stretch>
          </p:blipFill>
          <p:spPr>
            <a:xfrm>
              <a:off x="0" y="0"/>
              <a:ext cx="2296582" cy="2104444"/>
            </a:xfrm>
            <a:prstGeom prst="rect">
              <a:avLst/>
            </a:prstGeom>
            <a:effectLst/>
          </p:spPr>
        </p:pic>
      </p:grpSp>
      <p:pic>
        <p:nvPicPr>
          <p:cNvPr id="907" name="summer_clipart_sun.gif" descr="summer_clipart_sun.gif"/>
          <p:cNvPicPr>
            <a:picLocks noChangeAspect="1"/>
          </p:cNvPicPr>
          <p:nvPr/>
        </p:nvPicPr>
        <p:blipFill>
          <a:blip r:embed="rId5"/>
          <a:stretch>
            <a:fillRect/>
          </a:stretch>
        </p:blipFill>
        <p:spPr>
          <a:xfrm>
            <a:off x="8828484" y="2116336"/>
            <a:ext cx="580430" cy="580430"/>
          </a:xfrm>
          <a:prstGeom prst="rect">
            <a:avLst/>
          </a:prstGeom>
          <a:ln w="12700">
            <a:miter lim="400000"/>
          </a:ln>
        </p:spPr>
      </p:pic>
      <p:sp>
        <p:nvSpPr>
          <p:cNvPr id="908" name="“Physics-based” computer vision  (a.k.a “inverse optics”)"/>
          <p:cNvSpPr txBox="1">
            <a:spLocks noGrp="1"/>
          </p:cNvSpPr>
          <p:nvPr>
            <p:ph type="title"/>
          </p:nvPr>
        </p:nvSpPr>
        <p:spPr>
          <a:xfrm>
            <a:off x="962917" y="-36560"/>
            <a:ext cx="9810750" cy="2321719"/>
          </a:xfrm>
          <a:prstGeom prst="rect">
            <a:avLst/>
          </a:prstGeom>
        </p:spPr>
        <p:txBody>
          <a:bodyPr/>
          <a:lstStyle/>
          <a:p>
            <a:r>
              <a:rPr dirty="0"/>
              <a:t>“Physics-based” computer vision </a:t>
            </a:r>
          </a:p>
          <a:p>
            <a:r>
              <a:rPr dirty="0"/>
              <a:t>(</a:t>
            </a:r>
            <a:r>
              <a:rPr dirty="0" err="1"/>
              <a:t>a.k.a</a:t>
            </a:r>
            <a:r>
              <a:rPr dirty="0"/>
              <a:t> “inverse optics”)</a:t>
            </a:r>
          </a:p>
        </p:txBody>
      </p:sp>
      <p:pic>
        <p:nvPicPr>
          <p:cNvPr id="909" name="graysurfacepatch.png" descr="graysurfacepatch.png"/>
          <p:cNvPicPr>
            <a:picLocks/>
          </p:cNvPicPr>
          <p:nvPr/>
        </p:nvPicPr>
        <p:blipFill>
          <a:blip r:embed="rId6"/>
          <a:srcRect l="16667" t="16711" r="13333" b="14584"/>
          <a:stretch>
            <a:fillRect/>
          </a:stretch>
        </p:blipFill>
        <p:spPr>
          <a:xfrm>
            <a:off x="6506766" y="3580805"/>
            <a:ext cx="2464594" cy="884039"/>
          </a:xfrm>
          <a:prstGeom prst="rect">
            <a:avLst/>
          </a:prstGeom>
          <a:ln w="12700">
            <a:miter lim="400000"/>
          </a:ln>
        </p:spPr>
      </p:pic>
      <p:pic>
        <p:nvPicPr>
          <p:cNvPr id="910" name="scatter_TS_forehead.png" descr="scatter_TS_forehead.png"/>
          <p:cNvPicPr>
            <a:picLocks/>
          </p:cNvPicPr>
          <p:nvPr/>
        </p:nvPicPr>
        <p:blipFill>
          <a:blip r:embed="rId7"/>
          <a:stretch>
            <a:fillRect/>
          </a:stretch>
        </p:blipFill>
        <p:spPr>
          <a:xfrm>
            <a:off x="6712149" y="2654350"/>
            <a:ext cx="2044898" cy="1535906"/>
          </a:xfrm>
          <a:prstGeom prst="rect">
            <a:avLst/>
          </a:prstGeom>
          <a:ln w="12700">
            <a:miter lim="400000"/>
          </a:ln>
        </p:spPr>
      </p:pic>
      <p:sp>
        <p:nvSpPr>
          <p:cNvPr id="911" name="Square"/>
          <p:cNvSpPr/>
          <p:nvPr/>
        </p:nvSpPr>
        <p:spPr>
          <a:xfrm>
            <a:off x="4327922" y="3714750"/>
            <a:ext cx="205383" cy="205383"/>
          </a:xfrm>
          <a:prstGeom prst="rect">
            <a:avLst/>
          </a:prstGeom>
          <a:ln w="38100">
            <a:solidFill>
              <a:srgbClr val="FFFFFB"/>
            </a:solidFill>
            <a:miter lim="400000"/>
          </a:ln>
        </p:spPr>
        <p:txBody>
          <a:bodyPr lIns="35719" tIns="35719" rIns="35719" bIns="35719" anchor="ctr"/>
          <a:lstStyle/>
          <a:p>
            <a:pPr algn="ctr" defTabSz="410751" hangingPunct="0">
              <a:defRPr sz="3600"/>
            </a:pPr>
            <a:endParaRPr sz="2531" kern="0">
              <a:solidFill>
                <a:srgbClr val="000000"/>
              </a:solidFill>
              <a:latin typeface="Helvetica Neue Light"/>
              <a:sym typeface="Helvetica Neue Light"/>
            </a:endParaRPr>
          </a:p>
        </p:txBody>
      </p:sp>
      <p:sp>
        <p:nvSpPr>
          <p:cNvPr id="912" name="Line"/>
          <p:cNvSpPr/>
          <p:nvPr/>
        </p:nvSpPr>
        <p:spPr>
          <a:xfrm>
            <a:off x="5229820" y="3421277"/>
            <a:ext cx="1276945" cy="464344"/>
          </a:xfrm>
          <a:custGeom>
            <a:avLst/>
            <a:gdLst/>
            <a:ahLst/>
            <a:cxnLst>
              <a:cxn ang="0">
                <a:pos x="wd2" y="hd2"/>
              </a:cxn>
              <a:cxn ang="5400000">
                <a:pos x="wd2" y="hd2"/>
              </a:cxn>
              <a:cxn ang="10800000">
                <a:pos x="wd2" y="hd2"/>
              </a:cxn>
              <a:cxn ang="16200000">
                <a:pos x="wd2" y="hd2"/>
              </a:cxn>
            </a:cxnLst>
            <a:rect l="0" t="0" r="r" b="b"/>
            <a:pathLst>
              <a:path w="21600" h="15500" extrusionOk="0">
                <a:moveTo>
                  <a:pt x="0" y="5453"/>
                </a:moveTo>
                <a:cubicBezTo>
                  <a:pt x="0" y="5453"/>
                  <a:pt x="13618" y="-3401"/>
                  <a:pt x="14652" y="1454"/>
                </a:cubicBezTo>
                <a:cubicBezTo>
                  <a:pt x="15438" y="5144"/>
                  <a:pt x="10040" y="8411"/>
                  <a:pt x="11037" y="13915"/>
                </a:cubicBezTo>
                <a:cubicBezTo>
                  <a:pt x="11812" y="18199"/>
                  <a:pt x="20557" y="12437"/>
                  <a:pt x="20557" y="12437"/>
                </a:cubicBezTo>
                <a:lnTo>
                  <a:pt x="21600" y="11753"/>
                </a:lnTo>
              </a:path>
            </a:pathLst>
          </a:custGeom>
          <a:ln w="50800" cap="sq">
            <a:solidFill>
              <a:srgbClr val="000000"/>
            </a:solidFill>
            <a:tailEnd type="triangle"/>
          </a:ln>
        </p:spPr>
        <p:txBody>
          <a:bodyPr lIns="35719" tIns="35719" rIns="35719" bIns="35719" anchor="ctr"/>
          <a:lstStyle/>
          <a:p>
            <a:pPr marL="28573" marR="28573" defTabSz="642915" hangingPunct="0">
              <a:defRPr sz="2500">
                <a:solidFill>
                  <a:srgbClr val="FFFED5"/>
                </a:solidFill>
                <a:uFill>
                  <a:solidFill>
                    <a:srgbClr val="FFFED5"/>
                  </a:solidFill>
                </a:uFill>
                <a:latin typeface="Times New Roman"/>
                <a:ea typeface="Times New Roman"/>
                <a:cs typeface="Times New Roman"/>
                <a:sym typeface="Times New Roman"/>
              </a:defRPr>
            </a:pPr>
            <a:endParaRPr sz="1758" kern="0">
              <a:solidFill>
                <a:srgbClr val="FFFED5"/>
              </a:solidFill>
              <a:uFill>
                <a:solidFill>
                  <a:srgbClr val="FFFED5"/>
                </a:solidFill>
              </a:uFill>
              <a:latin typeface="Times New Roman"/>
              <a:cs typeface="Times New Roman"/>
              <a:sym typeface="Times New Roman"/>
            </a:endParaRPr>
          </a:p>
        </p:txBody>
      </p:sp>
      <p:sp>
        <p:nvSpPr>
          <p:cNvPr id="913" name="Line"/>
          <p:cNvSpPr/>
          <p:nvPr/>
        </p:nvSpPr>
        <p:spPr>
          <a:xfrm flipV="1">
            <a:off x="7866311" y="2625328"/>
            <a:ext cx="997893" cy="904132"/>
          </a:xfrm>
          <a:prstGeom prst="line">
            <a:avLst/>
          </a:prstGeom>
          <a:ln w="50800">
            <a:solidFill>
              <a:srgbClr val="FF9300"/>
            </a:solidFill>
          </a:ln>
        </p:spPr>
        <p:txBody>
          <a:bodyPr lIns="35719" tIns="35719" rIns="35719" bIns="35719" anchor="ctr"/>
          <a:lstStyle/>
          <a:p>
            <a:pPr defTabSz="321457" hangingPunct="0">
              <a:defRPr sz="1200">
                <a:latin typeface="Helvetica"/>
                <a:ea typeface="Helvetica"/>
                <a:cs typeface="Helvetica"/>
                <a:sym typeface="Helvetica"/>
              </a:defRPr>
            </a:pPr>
            <a:endParaRPr sz="844" kern="0">
              <a:solidFill>
                <a:srgbClr val="000000"/>
              </a:solidFill>
              <a:latin typeface="Helvetica"/>
              <a:cs typeface="Helvetica"/>
              <a:sym typeface="Helvetica"/>
            </a:endParaRPr>
          </a:p>
        </p:txBody>
      </p:sp>
      <p:sp>
        <p:nvSpPr>
          <p:cNvPr id="914" name="reflectance"/>
          <p:cNvSpPr txBox="1"/>
          <p:nvPr/>
        </p:nvSpPr>
        <p:spPr>
          <a:xfrm>
            <a:off x="6224328" y="2852504"/>
            <a:ext cx="1468352" cy="429156"/>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b">
            <a:spAutoFit/>
          </a:bodyPr>
          <a:lstStyle>
            <a:lvl1pPr>
              <a:defRPr sz="3300"/>
            </a:lvl1pPr>
          </a:lstStyle>
          <a:p>
            <a:pPr algn="ctr" defTabSz="410751" hangingPunct="0">
              <a:defRPr/>
            </a:pPr>
            <a:r>
              <a:rPr sz="2320" kern="0">
                <a:solidFill>
                  <a:srgbClr val="000000"/>
                </a:solidFill>
                <a:latin typeface="Helvetica Neue Light"/>
                <a:sym typeface="Helvetica Neue Light"/>
              </a:rPr>
              <a:t>reflectance</a:t>
            </a:r>
          </a:p>
        </p:txBody>
      </p:sp>
      <p:sp>
        <p:nvSpPr>
          <p:cNvPr id="915" name="illumination"/>
          <p:cNvSpPr txBox="1"/>
          <p:nvPr/>
        </p:nvSpPr>
        <p:spPr>
          <a:xfrm>
            <a:off x="8378900" y="1709504"/>
            <a:ext cx="1481176" cy="429156"/>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b">
            <a:spAutoFit/>
          </a:bodyPr>
          <a:lstStyle>
            <a:lvl1pPr>
              <a:defRPr sz="3300"/>
            </a:lvl1pPr>
          </a:lstStyle>
          <a:p>
            <a:pPr algn="ctr" defTabSz="410751" hangingPunct="0">
              <a:defRPr/>
            </a:pPr>
            <a:r>
              <a:rPr sz="2320" kern="0">
                <a:solidFill>
                  <a:srgbClr val="000000"/>
                </a:solidFill>
                <a:latin typeface="Helvetica Neue Light"/>
                <a:sym typeface="Helvetica Neue Light"/>
              </a:rPr>
              <a:t>illumination</a:t>
            </a:r>
          </a:p>
        </p:txBody>
      </p:sp>
      <p:sp>
        <p:nvSpPr>
          <p:cNvPr id="916" name="shape"/>
          <p:cNvSpPr txBox="1"/>
          <p:nvPr/>
        </p:nvSpPr>
        <p:spPr>
          <a:xfrm>
            <a:off x="8692287" y="3879418"/>
            <a:ext cx="854402" cy="429156"/>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b">
            <a:spAutoFit/>
          </a:bodyPr>
          <a:lstStyle>
            <a:lvl1pPr>
              <a:defRPr sz="3300"/>
            </a:lvl1pPr>
          </a:lstStyle>
          <a:p>
            <a:pPr algn="ctr" defTabSz="410751" hangingPunct="0">
              <a:defRPr/>
            </a:pPr>
            <a:r>
              <a:rPr sz="2320" kern="0">
                <a:solidFill>
                  <a:srgbClr val="000000"/>
                </a:solidFill>
                <a:latin typeface="Helvetica Neue Light"/>
                <a:sym typeface="Helvetica Neue Light"/>
              </a:rPr>
              <a:t>shape</a:t>
            </a:r>
          </a:p>
        </p:txBody>
      </p:sp>
      <p:sp>
        <p:nvSpPr>
          <p:cNvPr id="917" name="Line"/>
          <p:cNvSpPr/>
          <p:nvPr/>
        </p:nvSpPr>
        <p:spPr>
          <a:xfrm>
            <a:off x="4542234" y="3595688"/>
            <a:ext cx="654844" cy="2026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16226" y="4882"/>
                  <a:pt x="21600" y="0"/>
                </a:cubicBezTo>
              </a:path>
            </a:pathLst>
          </a:custGeom>
          <a:ln w="50800" cap="sq">
            <a:solidFill>
              <a:srgbClr val="FFFFFB"/>
            </a:solidFill>
          </a:ln>
        </p:spPr>
        <p:txBody>
          <a:bodyPr lIns="35719" tIns="35719" rIns="35719" bIns="35719" anchor="ctr"/>
          <a:lstStyle/>
          <a:p>
            <a:pPr marL="28573" marR="28573" defTabSz="642915" hangingPunct="0">
              <a:defRPr sz="2500">
                <a:solidFill>
                  <a:srgbClr val="FFFED5"/>
                </a:solidFill>
                <a:uFill>
                  <a:solidFill>
                    <a:srgbClr val="FFFED5"/>
                  </a:solidFill>
                </a:uFill>
                <a:latin typeface="Times New Roman"/>
                <a:ea typeface="Times New Roman"/>
                <a:cs typeface="Times New Roman"/>
                <a:sym typeface="Times New Roman"/>
              </a:defRPr>
            </a:pPr>
            <a:endParaRPr sz="1758" kern="0">
              <a:solidFill>
                <a:srgbClr val="FFFED5"/>
              </a:solidFill>
              <a:uFill>
                <a:solidFill>
                  <a:srgbClr val="FFFED5"/>
                </a:solidFill>
              </a:uFill>
              <a:latin typeface="Times New Roman"/>
              <a:cs typeface="Times New Roman"/>
              <a:sym typeface="Times New Roman"/>
            </a:endParaRPr>
          </a:p>
        </p:txBody>
      </p:sp>
      <p:grpSp>
        <p:nvGrpSpPr>
          <p:cNvPr id="924" name="Group"/>
          <p:cNvGrpSpPr/>
          <p:nvPr/>
        </p:nvGrpSpPr>
        <p:grpSpPr>
          <a:xfrm>
            <a:off x="2952750" y="4893469"/>
            <a:ext cx="6594426" cy="1134070"/>
            <a:chOff x="-1" y="0"/>
            <a:chExt cx="9378739" cy="1612900"/>
          </a:xfrm>
        </p:grpSpPr>
        <p:pic>
          <p:nvPicPr>
            <p:cNvPr id="918" name="droppedImage.pdf" descr="droppedImage.pdf"/>
            <p:cNvPicPr>
              <a:picLocks noChangeAspect="1"/>
            </p:cNvPicPr>
            <p:nvPr/>
          </p:nvPicPr>
          <p:blipFill>
            <a:blip r:embed="rId8"/>
            <a:stretch>
              <a:fillRect/>
            </a:stretch>
          </p:blipFill>
          <p:spPr>
            <a:xfrm>
              <a:off x="444500" y="0"/>
              <a:ext cx="334382" cy="1612900"/>
            </a:xfrm>
            <a:prstGeom prst="rect">
              <a:avLst/>
            </a:prstGeom>
            <a:ln w="12700" cap="flat">
              <a:noFill/>
              <a:miter lim="400000"/>
            </a:ln>
            <a:effectLst/>
          </p:spPr>
        </p:pic>
        <p:sp>
          <p:nvSpPr>
            <p:cNvPr id="919" name="Rounded Rectangle"/>
            <p:cNvSpPr/>
            <p:nvPr/>
          </p:nvSpPr>
          <p:spPr>
            <a:xfrm>
              <a:off x="-1" y="406400"/>
              <a:ext cx="9378739" cy="939800"/>
            </a:xfrm>
            <a:prstGeom prst="roundRect">
              <a:avLst>
                <a:gd name="adj" fmla="val 20270"/>
              </a:avLst>
            </a:prstGeom>
            <a:noFill/>
            <a:ln w="12700" cap="flat">
              <a:solidFill>
                <a:srgbClr val="000000"/>
              </a:solidFill>
              <a:prstDash val="solid"/>
              <a:miter lim="400000"/>
            </a:ln>
            <a:effectLst/>
          </p:spPr>
          <p:txBody>
            <a:bodyPr wrap="square" lIns="35719" tIns="35719" rIns="35719" bIns="35719" numCol="1" anchor="ctr">
              <a:noAutofit/>
            </a:bodyPr>
            <a:lstStyle/>
            <a:p>
              <a:pPr algn="ctr" defTabSz="410751" hangingPunct="0">
                <a:defRPr sz="3600"/>
              </a:pPr>
              <a:endParaRPr sz="2531" kern="0">
                <a:solidFill>
                  <a:srgbClr val="000000"/>
                </a:solidFill>
                <a:latin typeface="Helvetica Neue Light"/>
                <a:sym typeface="Helvetica Neue Light"/>
              </a:endParaRPr>
            </a:p>
          </p:txBody>
        </p:sp>
        <p:sp>
          <p:nvSpPr>
            <p:cNvPr id="920" name="shape"/>
            <p:cNvSpPr txBox="1"/>
            <p:nvPr/>
          </p:nvSpPr>
          <p:spPr>
            <a:xfrm>
              <a:off x="2052709" y="483022"/>
              <a:ext cx="1522925" cy="74887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b">
              <a:spAutoFit/>
            </a:bodyPr>
            <a:lstStyle>
              <a:lvl1pPr>
                <a:defRPr sz="4200"/>
              </a:lvl1pPr>
            </a:lstStyle>
            <a:p>
              <a:pPr algn="ctr" defTabSz="410751" hangingPunct="0">
                <a:defRPr/>
              </a:pPr>
              <a:r>
                <a:rPr sz="2953" kern="0">
                  <a:solidFill>
                    <a:srgbClr val="000000"/>
                  </a:solidFill>
                  <a:latin typeface="Helvetica Neue Light"/>
                  <a:sym typeface="Helvetica Neue Light"/>
                </a:rPr>
                <a:t>shape</a:t>
              </a:r>
            </a:p>
          </p:txBody>
        </p:sp>
        <p:sp>
          <p:nvSpPr>
            <p:cNvPr id="921" name="Arrow"/>
            <p:cNvSpPr/>
            <p:nvPr/>
          </p:nvSpPr>
          <p:spPr>
            <a:xfrm>
              <a:off x="1047750" y="704850"/>
              <a:ext cx="889000" cy="330200"/>
            </a:xfrm>
            <a:prstGeom prst="rightArrow">
              <a:avLst>
                <a:gd name="adj1" fmla="val 47436"/>
                <a:gd name="adj2" fmla="val 51923"/>
              </a:avLst>
            </a:prstGeom>
            <a:solidFill>
              <a:srgbClr val="CBCBCB"/>
            </a:solidFill>
            <a:ln w="25400" cap="flat">
              <a:solidFill>
                <a:srgbClr val="000000"/>
              </a:solidFill>
              <a:prstDash val="solid"/>
              <a:miter lim="400000"/>
            </a:ln>
            <a:effectLst/>
          </p:spPr>
          <p:txBody>
            <a:bodyPr wrap="square" lIns="35719" tIns="35719" rIns="35719" bIns="35719" numCol="1" anchor="ctr">
              <a:noAutofit/>
            </a:bodyPr>
            <a:lstStyle/>
            <a:p>
              <a:pPr algn="ctr" defTabSz="410751" hangingPunct="0">
                <a:defRPr sz="3600"/>
              </a:pPr>
              <a:endParaRPr sz="2531" kern="0">
                <a:solidFill>
                  <a:srgbClr val="000000"/>
                </a:solidFill>
                <a:latin typeface="Helvetica Neue Light"/>
                <a:sym typeface="Helvetica Neue Light"/>
              </a:endParaRPr>
            </a:p>
          </p:txBody>
        </p:sp>
        <p:sp>
          <p:nvSpPr>
            <p:cNvPr id="922" name=", reflectance"/>
            <p:cNvSpPr txBox="1"/>
            <p:nvPr/>
          </p:nvSpPr>
          <p:spPr>
            <a:xfrm>
              <a:off x="6179099" y="483022"/>
              <a:ext cx="2943256" cy="74887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b">
              <a:spAutoFit/>
            </a:bodyPr>
            <a:lstStyle>
              <a:lvl1pPr>
                <a:defRPr sz="4200"/>
              </a:lvl1pPr>
            </a:lstStyle>
            <a:p>
              <a:pPr algn="ctr" defTabSz="410751" hangingPunct="0">
                <a:defRPr/>
              </a:pPr>
              <a:r>
                <a:rPr sz="2953" kern="0">
                  <a:solidFill>
                    <a:srgbClr val="000000"/>
                  </a:solidFill>
                  <a:latin typeface="Helvetica Neue Light"/>
                  <a:sym typeface="Helvetica Neue Light"/>
                </a:rPr>
                <a:t>, reflectance</a:t>
              </a:r>
            </a:p>
          </p:txBody>
        </p:sp>
        <p:sp>
          <p:nvSpPr>
            <p:cNvPr id="923" name=", illumination"/>
            <p:cNvSpPr txBox="1"/>
            <p:nvPr/>
          </p:nvSpPr>
          <p:spPr>
            <a:xfrm>
              <a:off x="3396930" y="483022"/>
              <a:ext cx="2961495" cy="74887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b">
              <a:spAutoFit/>
            </a:bodyPr>
            <a:lstStyle>
              <a:lvl1pPr>
                <a:defRPr sz="4200"/>
              </a:lvl1pPr>
            </a:lstStyle>
            <a:p>
              <a:pPr algn="ctr" defTabSz="410751" hangingPunct="0">
                <a:defRPr/>
              </a:pPr>
              <a:r>
                <a:rPr sz="2953" kern="0" dirty="0">
                  <a:solidFill>
                    <a:srgbClr val="000000"/>
                  </a:solidFill>
                  <a:latin typeface="Helvetica Neue Light"/>
                  <a:sym typeface="Helvetica Neue Light"/>
                </a:rPr>
                <a:t>, illumination</a:t>
              </a:r>
            </a:p>
          </p:txBody>
        </p:sp>
      </p:grpSp>
      <p:grpSp>
        <p:nvGrpSpPr>
          <p:cNvPr id="927" name="Group"/>
          <p:cNvGrpSpPr/>
          <p:nvPr/>
        </p:nvGrpSpPr>
        <p:grpSpPr>
          <a:xfrm>
            <a:off x="5513482" y="5188149"/>
            <a:ext cx="3902273" cy="678656"/>
            <a:chOff x="0" y="0"/>
            <a:chExt cx="5549900" cy="965200"/>
          </a:xfrm>
        </p:grpSpPr>
        <p:sp>
          <p:nvSpPr>
            <p:cNvPr id="925" name="Oval"/>
            <p:cNvSpPr/>
            <p:nvPr/>
          </p:nvSpPr>
          <p:spPr>
            <a:xfrm>
              <a:off x="0" y="0"/>
              <a:ext cx="2882900" cy="965200"/>
            </a:xfrm>
            <a:prstGeom prst="ellipse">
              <a:avLst/>
            </a:prstGeom>
            <a:noFill/>
            <a:ln w="25400" cap="flat">
              <a:solidFill>
                <a:srgbClr val="FF2F92"/>
              </a:solidFill>
              <a:prstDash val="solid"/>
              <a:miter lim="400000"/>
            </a:ln>
            <a:effectLst/>
          </p:spPr>
          <p:txBody>
            <a:bodyPr wrap="square" lIns="35719" tIns="35719" rIns="35719" bIns="35719" numCol="1" anchor="ctr">
              <a:noAutofit/>
            </a:bodyPr>
            <a:lstStyle/>
            <a:p>
              <a:pPr algn="ctr" defTabSz="410751" hangingPunct="0">
                <a:defRPr sz="3600"/>
              </a:pPr>
              <a:endParaRPr sz="2531" kern="0">
                <a:solidFill>
                  <a:srgbClr val="000000"/>
                </a:solidFill>
                <a:latin typeface="Helvetica Neue Light"/>
                <a:sym typeface="Helvetica Neue Light"/>
              </a:endParaRPr>
            </a:p>
          </p:txBody>
        </p:sp>
        <p:sp>
          <p:nvSpPr>
            <p:cNvPr id="926" name="Oval"/>
            <p:cNvSpPr/>
            <p:nvPr/>
          </p:nvSpPr>
          <p:spPr>
            <a:xfrm>
              <a:off x="2667000" y="0"/>
              <a:ext cx="2882900" cy="965200"/>
            </a:xfrm>
            <a:prstGeom prst="ellipse">
              <a:avLst/>
            </a:prstGeom>
            <a:noFill/>
            <a:ln w="25400" cap="flat">
              <a:solidFill>
                <a:srgbClr val="FF2F92"/>
              </a:solidFill>
              <a:prstDash val="solid"/>
              <a:miter lim="400000"/>
            </a:ln>
            <a:effectLst/>
          </p:spPr>
          <p:txBody>
            <a:bodyPr wrap="square" lIns="35719" tIns="35719" rIns="35719" bIns="35719" numCol="1" anchor="ctr">
              <a:noAutofit/>
            </a:bodyPr>
            <a:lstStyle/>
            <a:p>
              <a:pPr algn="ctr" defTabSz="410751" hangingPunct="0">
                <a:defRPr sz="3600"/>
              </a:pPr>
              <a:endParaRPr sz="2531" kern="0">
                <a:solidFill>
                  <a:srgbClr val="000000"/>
                </a:solidFill>
                <a:latin typeface="Helvetica Neue Light"/>
                <a:sym typeface="Helvetica Neue Light"/>
              </a:endParaRPr>
            </a:p>
          </p:txBody>
        </p:sp>
      </p:grpSp>
    </p:spTree>
    <p:extLst>
      <p:ext uri="{BB962C8B-B14F-4D97-AF65-F5344CB8AC3E}">
        <p14:creationId xmlns:p14="http://schemas.microsoft.com/office/powerpoint/2010/main" val="40365440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 name="Lighting models: Plenoptic function"/>
          <p:cNvSpPr txBox="1">
            <a:spLocks noGrp="1"/>
          </p:cNvSpPr>
          <p:nvPr>
            <p:ph type="title"/>
          </p:nvPr>
        </p:nvSpPr>
        <p:spPr>
          <a:xfrm>
            <a:off x="1925836" y="232172"/>
            <a:ext cx="8340328" cy="982266"/>
          </a:xfrm>
          <a:prstGeom prst="rect">
            <a:avLst/>
          </a:prstGeom>
        </p:spPr>
        <p:txBody>
          <a:bodyPr/>
          <a:lstStyle/>
          <a:p>
            <a:r>
              <a:t>Lighting models: Plenoptic function</a:t>
            </a:r>
          </a:p>
        </p:txBody>
      </p:sp>
      <p:sp>
        <p:nvSpPr>
          <p:cNvPr id="575" name="Radiance as a function of position and direction…"/>
          <p:cNvSpPr txBox="1">
            <a:spLocks noGrp="1"/>
          </p:cNvSpPr>
          <p:nvPr>
            <p:ph type="body" sz="quarter" idx="1"/>
          </p:nvPr>
        </p:nvSpPr>
        <p:spPr>
          <a:xfrm>
            <a:off x="1925836" y="1634133"/>
            <a:ext cx="3964781" cy="2661047"/>
          </a:xfrm>
          <a:prstGeom prst="rect">
            <a:avLst/>
          </a:prstGeom>
        </p:spPr>
        <p:txBody>
          <a:bodyPr>
            <a:normAutofit fontScale="77500" lnSpcReduction="20000"/>
          </a:bodyPr>
          <a:lstStyle/>
          <a:p>
            <a:pPr marL="500045"/>
            <a:r>
              <a:t>Radiance as a function of position and direction</a:t>
            </a:r>
          </a:p>
          <a:p>
            <a:pPr marL="500045"/>
            <a:r>
              <a:t>Radiance as a function of position, direction, and time </a:t>
            </a:r>
          </a:p>
          <a:p>
            <a:pPr marL="500045"/>
            <a:r>
              <a:t>Spectral radiance as a function of position, direction, time and wavelength</a:t>
            </a:r>
          </a:p>
        </p:txBody>
      </p:sp>
      <p:grpSp>
        <p:nvGrpSpPr>
          <p:cNvPr id="578" name="droppedImage.png"/>
          <p:cNvGrpSpPr/>
          <p:nvPr/>
        </p:nvGrpSpPr>
        <p:grpSpPr>
          <a:xfrm>
            <a:off x="6013251" y="1678781"/>
            <a:ext cx="4376576" cy="4554141"/>
            <a:chOff x="0" y="0"/>
            <a:chExt cx="6224462" cy="6477000"/>
          </a:xfrm>
        </p:grpSpPr>
        <p:pic>
          <p:nvPicPr>
            <p:cNvPr id="577" name="droppedImage.png" descr="droppedImage.png"/>
            <p:cNvPicPr>
              <a:picLocks noChangeAspect="1"/>
            </p:cNvPicPr>
            <p:nvPr/>
          </p:nvPicPr>
          <p:blipFill>
            <a:blip r:embed="rId2"/>
            <a:stretch>
              <a:fillRect/>
            </a:stretch>
          </p:blipFill>
          <p:spPr>
            <a:xfrm>
              <a:off x="215900" y="139700"/>
              <a:ext cx="5792663" cy="5918200"/>
            </a:xfrm>
            <a:prstGeom prst="rect">
              <a:avLst/>
            </a:prstGeom>
            <a:ln>
              <a:noFill/>
            </a:ln>
            <a:effectLst/>
          </p:spPr>
        </p:pic>
        <p:pic>
          <p:nvPicPr>
            <p:cNvPr id="576" name="droppedImage.png" descr="droppedImage.png"/>
            <p:cNvPicPr>
              <a:picLocks/>
            </p:cNvPicPr>
            <p:nvPr/>
          </p:nvPicPr>
          <p:blipFill>
            <a:blip r:embed="rId3"/>
            <a:stretch>
              <a:fillRect/>
            </a:stretch>
          </p:blipFill>
          <p:spPr>
            <a:xfrm>
              <a:off x="0" y="0"/>
              <a:ext cx="6224463" cy="6477000"/>
            </a:xfrm>
            <a:prstGeom prst="rect">
              <a:avLst/>
            </a:prstGeom>
            <a:effectLst/>
          </p:spPr>
        </p:pic>
      </p:grpSp>
      <p:sp>
        <p:nvSpPr>
          <p:cNvPr id="579" name="[Adelson and Bergen, 1991]"/>
          <p:cNvSpPr txBox="1"/>
          <p:nvPr/>
        </p:nvSpPr>
        <p:spPr>
          <a:xfrm>
            <a:off x="7463776" y="6279366"/>
            <a:ext cx="2923237" cy="30181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marL="708039" algn="r" defTabSz="584200">
              <a:lnSpc>
                <a:spcPct val="110000"/>
              </a:lnSpc>
              <a:spcBef>
                <a:spcPts val="900"/>
              </a:spcBef>
              <a:buClr>
                <a:srgbClr val="8BCEB1"/>
              </a:buClr>
              <a:buFont typeface="Arial"/>
              <a:defRPr sz="2100">
                <a:solidFill>
                  <a:srgbClr val="606060"/>
                </a:solidFill>
                <a:latin typeface="Microsoft Sans Serif"/>
                <a:ea typeface="Microsoft Sans Serif"/>
                <a:cs typeface="Microsoft Sans Serif"/>
                <a:sym typeface="Microsoft Sans Serif"/>
              </a:defRPr>
            </a:lvl1pPr>
          </a:lstStyle>
          <a:p>
            <a:pPr marL="497822" defTabSz="410751" hangingPunct="0">
              <a:spcBef>
                <a:spcPts val="633"/>
              </a:spcBef>
              <a:defRPr/>
            </a:pPr>
            <a:r>
              <a:rPr sz="1477" kern="0"/>
              <a:t>[Adelson and Bergen, 1991]</a:t>
            </a:r>
          </a:p>
        </p:txBody>
      </p:sp>
      <p:pic>
        <p:nvPicPr>
          <p:cNvPr id="580" name="droppedImage.pdf" descr="droppedImage.pdf"/>
          <p:cNvPicPr>
            <a:picLocks noChangeAspect="1"/>
          </p:cNvPicPr>
          <p:nvPr/>
        </p:nvPicPr>
        <p:blipFill>
          <a:blip r:embed="rId4"/>
          <a:stretch>
            <a:fillRect/>
          </a:stretch>
        </p:blipFill>
        <p:spPr>
          <a:xfrm>
            <a:off x="2631281" y="4714875"/>
            <a:ext cx="2365161" cy="500063"/>
          </a:xfrm>
          <a:prstGeom prst="rect">
            <a:avLst/>
          </a:prstGeom>
          <a:ln w="12700">
            <a:miter lim="400000"/>
          </a:ln>
        </p:spPr>
      </p:pic>
    </p:spTree>
    <p:extLst>
      <p:ext uri="{BB962C8B-B14F-4D97-AF65-F5344CB8AC3E}">
        <p14:creationId xmlns:p14="http://schemas.microsoft.com/office/powerpoint/2010/main" val="4237367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 name="Lighting models: far-field approximation"/>
          <p:cNvSpPr txBox="1">
            <a:spLocks noGrp="1"/>
          </p:cNvSpPr>
          <p:nvPr>
            <p:ph type="title"/>
          </p:nvPr>
        </p:nvSpPr>
        <p:spPr>
          <a:xfrm>
            <a:off x="1666875" y="232172"/>
            <a:ext cx="8858250" cy="982266"/>
          </a:xfrm>
          <a:prstGeom prst="rect">
            <a:avLst/>
          </a:prstGeom>
        </p:spPr>
        <p:txBody>
          <a:bodyPr>
            <a:normAutofit fontScale="90000"/>
          </a:bodyPr>
          <a:lstStyle/>
          <a:p>
            <a:r>
              <a:rPr dirty="0"/>
              <a:t>Lighting models: far-field</a:t>
            </a:r>
            <a:r>
              <a:rPr lang="en-US" dirty="0"/>
              <a:t> (or directional)</a:t>
            </a:r>
            <a:r>
              <a:rPr dirty="0"/>
              <a:t> approximation</a:t>
            </a:r>
          </a:p>
        </p:txBody>
      </p:sp>
      <p:sp>
        <p:nvSpPr>
          <p:cNvPr id="708" name="Assume that, over the observed region of interest, all source of incoming flux are relatively far away"/>
          <p:cNvSpPr txBox="1">
            <a:spLocks noGrp="1"/>
          </p:cNvSpPr>
          <p:nvPr>
            <p:ph type="body" sz="quarter" idx="1"/>
          </p:nvPr>
        </p:nvSpPr>
        <p:spPr>
          <a:xfrm>
            <a:off x="1925836" y="1634133"/>
            <a:ext cx="8340328" cy="794742"/>
          </a:xfrm>
          <a:prstGeom prst="rect">
            <a:avLst/>
          </a:prstGeom>
        </p:spPr>
        <p:txBody>
          <a:bodyPr>
            <a:normAutofit lnSpcReduction="10000"/>
          </a:bodyPr>
          <a:lstStyle>
            <a:lvl1pPr marL="711200"/>
          </a:lstStyle>
          <a:p>
            <a:r>
              <a:t>Assume that, over the observed region of interest, all source of incoming flux are relatively far away</a:t>
            </a:r>
          </a:p>
        </p:txBody>
      </p:sp>
      <p:grpSp>
        <p:nvGrpSpPr>
          <p:cNvPr id="711" name="Group"/>
          <p:cNvGrpSpPr/>
          <p:nvPr/>
        </p:nvGrpSpPr>
        <p:grpSpPr>
          <a:xfrm>
            <a:off x="2113360" y="2536031"/>
            <a:ext cx="3630026" cy="892972"/>
            <a:chOff x="0" y="0"/>
            <a:chExt cx="5162702" cy="1270003"/>
          </a:xfrm>
        </p:grpSpPr>
        <p:pic>
          <p:nvPicPr>
            <p:cNvPr id="709" name="droppedImage.pdf" descr="droppedImage.pdf"/>
            <p:cNvPicPr>
              <a:picLocks noChangeAspect="1"/>
            </p:cNvPicPr>
            <p:nvPr/>
          </p:nvPicPr>
          <p:blipFill>
            <a:blip r:embed="rId2"/>
            <a:stretch>
              <a:fillRect/>
            </a:stretch>
          </p:blipFill>
          <p:spPr>
            <a:xfrm>
              <a:off x="0" y="0"/>
              <a:ext cx="5162703" cy="484822"/>
            </a:xfrm>
            <a:prstGeom prst="rect">
              <a:avLst/>
            </a:prstGeom>
            <a:ln w="12700" cap="flat">
              <a:noFill/>
              <a:miter lim="400000"/>
            </a:ln>
            <a:effectLst/>
          </p:spPr>
        </p:pic>
        <p:pic>
          <p:nvPicPr>
            <p:cNvPr id="710" name="droppedImage.pdf" descr="droppedImage.pdf"/>
            <p:cNvPicPr>
              <a:picLocks noChangeAspect="1"/>
            </p:cNvPicPr>
            <p:nvPr/>
          </p:nvPicPr>
          <p:blipFill>
            <a:blip r:embed="rId3"/>
            <a:stretch>
              <a:fillRect/>
            </a:stretch>
          </p:blipFill>
          <p:spPr>
            <a:xfrm>
              <a:off x="791022" y="765506"/>
              <a:ext cx="3572384" cy="504498"/>
            </a:xfrm>
            <a:prstGeom prst="rect">
              <a:avLst/>
            </a:prstGeom>
            <a:ln w="12700" cap="flat">
              <a:noFill/>
              <a:miter lim="400000"/>
            </a:ln>
            <a:effectLst/>
          </p:spPr>
        </p:pic>
      </p:grpSp>
      <p:pic>
        <p:nvPicPr>
          <p:cNvPr id="712" name="droppedImage.png" descr="droppedImage.png"/>
          <p:cNvPicPr>
            <a:picLocks noChangeAspect="1"/>
          </p:cNvPicPr>
          <p:nvPr/>
        </p:nvPicPr>
        <p:blipFill>
          <a:blip r:embed="rId4"/>
          <a:srcRect l="1160" t="16587" r="1138"/>
          <a:stretch>
            <a:fillRect/>
          </a:stretch>
        </p:blipFill>
        <p:spPr>
          <a:xfrm>
            <a:off x="2953028" y="5161360"/>
            <a:ext cx="5513804" cy="1446609"/>
          </a:xfrm>
          <a:custGeom>
            <a:avLst/>
            <a:gdLst/>
            <a:ahLst/>
            <a:cxnLst>
              <a:cxn ang="0">
                <a:pos x="wd2" y="hd2"/>
              </a:cxn>
              <a:cxn ang="5400000">
                <a:pos x="wd2" y="hd2"/>
              </a:cxn>
              <a:cxn ang="10800000">
                <a:pos x="wd2" y="hd2"/>
              </a:cxn>
              <a:cxn ang="16200000">
                <a:pos x="wd2" y="hd2"/>
              </a:cxn>
            </a:cxnLst>
            <a:rect l="0" t="0" r="r" b="b"/>
            <a:pathLst>
              <a:path w="21600" h="21600" extrusionOk="0">
                <a:moveTo>
                  <a:pt x="12872" y="0"/>
                </a:moveTo>
                <a:lnTo>
                  <a:pt x="12884" y="8121"/>
                </a:lnTo>
                <a:lnTo>
                  <a:pt x="4837" y="7829"/>
                </a:lnTo>
                <a:lnTo>
                  <a:pt x="4826" y="2400"/>
                </a:lnTo>
                <a:lnTo>
                  <a:pt x="20" y="2492"/>
                </a:lnTo>
                <a:lnTo>
                  <a:pt x="0" y="21600"/>
                </a:lnTo>
                <a:lnTo>
                  <a:pt x="21584" y="21600"/>
                </a:lnTo>
                <a:lnTo>
                  <a:pt x="21600" y="0"/>
                </a:lnTo>
                <a:lnTo>
                  <a:pt x="12872" y="0"/>
                </a:lnTo>
                <a:close/>
              </a:path>
            </a:pathLst>
          </a:custGeom>
          <a:ln w="12700">
            <a:miter lim="400000"/>
          </a:ln>
        </p:spPr>
      </p:pic>
      <p:sp>
        <p:nvSpPr>
          <p:cNvPr id="713" name="[Debevec, 1998]"/>
          <p:cNvSpPr txBox="1"/>
          <p:nvPr/>
        </p:nvSpPr>
        <p:spPr>
          <a:xfrm>
            <a:off x="8635571" y="6312196"/>
            <a:ext cx="1751442" cy="2689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marL="708039" algn="r" defTabSz="584200">
              <a:lnSpc>
                <a:spcPct val="110000"/>
              </a:lnSpc>
              <a:spcBef>
                <a:spcPts val="900"/>
              </a:spcBef>
              <a:buClr>
                <a:srgbClr val="8BCEB1"/>
              </a:buClr>
              <a:buFont typeface="Arial"/>
              <a:defRPr sz="1800">
                <a:solidFill>
                  <a:srgbClr val="606060"/>
                </a:solidFill>
                <a:latin typeface="Microsoft Sans Serif"/>
                <a:ea typeface="Microsoft Sans Serif"/>
                <a:cs typeface="Microsoft Sans Serif"/>
                <a:sym typeface="Microsoft Sans Serif"/>
              </a:defRPr>
            </a:lvl1pPr>
          </a:lstStyle>
          <a:p>
            <a:pPr marL="497822" defTabSz="410751" hangingPunct="0">
              <a:spcBef>
                <a:spcPts val="633"/>
              </a:spcBef>
              <a:defRPr/>
            </a:pPr>
            <a:r>
              <a:rPr sz="1266" kern="0"/>
              <a:t>[Debevec, 1998]</a:t>
            </a:r>
          </a:p>
        </p:txBody>
      </p:sp>
      <p:grpSp>
        <p:nvGrpSpPr>
          <p:cNvPr id="722" name="Group"/>
          <p:cNvGrpSpPr/>
          <p:nvPr/>
        </p:nvGrpSpPr>
        <p:grpSpPr>
          <a:xfrm>
            <a:off x="6204675" y="4874420"/>
            <a:ext cx="418423" cy="419316"/>
            <a:chOff x="0" y="118"/>
            <a:chExt cx="595089" cy="596358"/>
          </a:xfrm>
        </p:grpSpPr>
        <p:sp>
          <p:nvSpPr>
            <p:cNvPr id="714" name="Line"/>
            <p:cNvSpPr/>
            <p:nvPr/>
          </p:nvSpPr>
          <p:spPr>
            <a:xfrm>
              <a:off x="126573" y="49226"/>
              <a:ext cx="343232" cy="498019"/>
            </a:xfrm>
            <a:prstGeom prst="line">
              <a:avLst/>
            </a:prstGeom>
            <a:noFill/>
            <a:ln w="12700" cap="flat">
              <a:solidFill>
                <a:srgbClr val="747474"/>
              </a:solidFill>
              <a:prstDash val="solid"/>
              <a:miter lim="400000"/>
              <a:headEnd type="stealth" w="med" len="med"/>
            </a:ln>
            <a:effectLst/>
          </p:spPr>
          <p:txBody>
            <a:bodyPr wrap="square" lIns="35719" tIns="35719" rIns="35719" bIns="35719" numCol="1" anchor="ctr">
              <a:noAutofit/>
            </a:bodyPr>
            <a:lstStyle/>
            <a:p>
              <a:pPr algn="ctr" defTabSz="410751" hangingPunct="0">
                <a:defRPr/>
              </a:pPr>
              <a:endParaRPr sz="2812" kern="0">
                <a:solidFill>
                  <a:srgbClr val="000000"/>
                </a:solidFill>
                <a:latin typeface="Helvetica Neue Light"/>
                <a:sym typeface="Helvetica Neue Light"/>
              </a:endParaRPr>
            </a:p>
          </p:txBody>
        </p:sp>
        <p:sp>
          <p:nvSpPr>
            <p:cNvPr id="715" name="Line"/>
            <p:cNvSpPr/>
            <p:nvPr/>
          </p:nvSpPr>
          <p:spPr>
            <a:xfrm>
              <a:off x="-1" y="243511"/>
              <a:ext cx="595091" cy="108156"/>
            </a:xfrm>
            <a:prstGeom prst="line">
              <a:avLst/>
            </a:prstGeom>
            <a:noFill/>
            <a:ln w="12700" cap="flat">
              <a:solidFill>
                <a:srgbClr val="747474"/>
              </a:solidFill>
              <a:prstDash val="solid"/>
              <a:miter lim="400000"/>
              <a:headEnd type="stealth" w="med" len="med"/>
            </a:ln>
            <a:effectLst/>
          </p:spPr>
          <p:txBody>
            <a:bodyPr wrap="square" lIns="35719" tIns="35719" rIns="35719" bIns="35719" numCol="1" anchor="ctr">
              <a:noAutofit/>
            </a:bodyPr>
            <a:lstStyle/>
            <a:p>
              <a:pPr algn="ctr" defTabSz="410751" hangingPunct="0">
                <a:defRPr/>
              </a:pPr>
              <a:endParaRPr sz="2812" kern="0">
                <a:solidFill>
                  <a:srgbClr val="000000"/>
                </a:solidFill>
                <a:latin typeface="Helvetica Neue Light"/>
                <a:sym typeface="Helvetica Neue Light"/>
              </a:endParaRPr>
            </a:p>
          </p:txBody>
        </p:sp>
        <p:sp>
          <p:nvSpPr>
            <p:cNvPr id="716" name="Line"/>
            <p:cNvSpPr/>
            <p:nvPr/>
          </p:nvSpPr>
          <p:spPr>
            <a:xfrm flipV="1">
              <a:off x="41471" y="125873"/>
              <a:ext cx="496987" cy="344726"/>
            </a:xfrm>
            <a:prstGeom prst="line">
              <a:avLst/>
            </a:prstGeom>
            <a:noFill/>
            <a:ln w="12700" cap="flat">
              <a:solidFill>
                <a:srgbClr val="747474"/>
              </a:solidFill>
              <a:prstDash val="solid"/>
              <a:miter lim="400000"/>
              <a:headEnd type="stealth" w="med" len="med"/>
            </a:ln>
            <a:effectLst/>
          </p:spPr>
          <p:txBody>
            <a:bodyPr wrap="square" lIns="35719" tIns="35719" rIns="35719" bIns="35719" numCol="1" anchor="ctr">
              <a:noAutofit/>
            </a:bodyPr>
            <a:lstStyle/>
            <a:p>
              <a:pPr algn="ctr" defTabSz="410751" hangingPunct="0">
                <a:defRPr/>
              </a:pPr>
              <a:endParaRPr sz="2812" kern="0">
                <a:solidFill>
                  <a:srgbClr val="000000"/>
                </a:solidFill>
                <a:latin typeface="Helvetica Neue Light"/>
                <a:sym typeface="Helvetica Neue Light"/>
              </a:endParaRPr>
            </a:p>
          </p:txBody>
        </p:sp>
        <p:sp>
          <p:nvSpPr>
            <p:cNvPr id="717" name="Line"/>
            <p:cNvSpPr/>
            <p:nvPr/>
          </p:nvSpPr>
          <p:spPr>
            <a:xfrm>
              <a:off x="223759" y="8209"/>
              <a:ext cx="140611" cy="588269"/>
            </a:xfrm>
            <a:prstGeom prst="line">
              <a:avLst/>
            </a:prstGeom>
            <a:noFill/>
            <a:ln w="12700" cap="flat">
              <a:solidFill>
                <a:srgbClr val="747474"/>
              </a:solidFill>
              <a:prstDash val="solid"/>
              <a:miter lim="400000"/>
              <a:headEnd type="stealth" w="med" len="med"/>
            </a:ln>
            <a:effectLst/>
          </p:spPr>
          <p:txBody>
            <a:bodyPr wrap="square" lIns="35719" tIns="35719" rIns="35719" bIns="35719" numCol="1" anchor="ctr">
              <a:noAutofit/>
            </a:bodyPr>
            <a:lstStyle/>
            <a:p>
              <a:pPr algn="ctr" defTabSz="410751" hangingPunct="0">
                <a:defRPr/>
              </a:pPr>
              <a:endParaRPr sz="2812" kern="0">
                <a:solidFill>
                  <a:srgbClr val="000000"/>
                </a:solidFill>
                <a:latin typeface="Helvetica Neue Light"/>
                <a:sym typeface="Helvetica Neue Light"/>
              </a:endParaRPr>
            </a:p>
          </p:txBody>
        </p:sp>
        <p:sp>
          <p:nvSpPr>
            <p:cNvPr id="718" name="Line"/>
            <p:cNvSpPr/>
            <p:nvPr/>
          </p:nvSpPr>
          <p:spPr>
            <a:xfrm>
              <a:off x="33058" y="141197"/>
              <a:ext cx="515730" cy="315997"/>
            </a:xfrm>
            <a:prstGeom prst="line">
              <a:avLst/>
            </a:prstGeom>
            <a:noFill/>
            <a:ln w="12700" cap="flat">
              <a:solidFill>
                <a:srgbClr val="747474"/>
              </a:solidFill>
              <a:prstDash val="solid"/>
              <a:miter lim="400000"/>
              <a:headEnd type="stealth" w="med" len="med"/>
            </a:ln>
            <a:effectLst/>
          </p:spPr>
          <p:txBody>
            <a:bodyPr wrap="square" lIns="35719" tIns="35719" rIns="35719" bIns="35719" numCol="1" anchor="ctr">
              <a:noAutofit/>
            </a:bodyPr>
            <a:lstStyle/>
            <a:p>
              <a:pPr algn="ctr" defTabSz="410751" hangingPunct="0">
                <a:defRPr/>
              </a:pPr>
              <a:endParaRPr sz="2812" kern="0">
                <a:solidFill>
                  <a:srgbClr val="000000"/>
                </a:solidFill>
                <a:latin typeface="Helvetica Neue Light"/>
                <a:sym typeface="Helvetica Neue Light"/>
              </a:endParaRPr>
            </a:p>
          </p:txBody>
        </p:sp>
        <p:sp>
          <p:nvSpPr>
            <p:cNvPr id="719" name="Line"/>
            <p:cNvSpPr/>
            <p:nvPr/>
          </p:nvSpPr>
          <p:spPr>
            <a:xfrm flipV="1">
              <a:off x="151" y="231118"/>
              <a:ext cx="587825" cy="142453"/>
            </a:xfrm>
            <a:prstGeom prst="line">
              <a:avLst/>
            </a:prstGeom>
            <a:noFill/>
            <a:ln w="12700" cap="flat">
              <a:solidFill>
                <a:srgbClr val="747474"/>
              </a:solidFill>
              <a:prstDash val="solid"/>
              <a:miter lim="400000"/>
              <a:headEnd type="stealth" w="med" len="med"/>
            </a:ln>
            <a:effectLst/>
          </p:spPr>
          <p:txBody>
            <a:bodyPr wrap="square" lIns="35719" tIns="35719" rIns="35719" bIns="35719" numCol="1" anchor="ctr">
              <a:noAutofit/>
            </a:bodyPr>
            <a:lstStyle/>
            <a:p>
              <a:pPr algn="ctr" defTabSz="410751" hangingPunct="0">
                <a:defRPr/>
              </a:pPr>
              <a:endParaRPr sz="2812" kern="0">
                <a:solidFill>
                  <a:srgbClr val="000000"/>
                </a:solidFill>
                <a:latin typeface="Helvetica Neue Light"/>
                <a:sym typeface="Helvetica Neue Light"/>
              </a:endParaRPr>
            </a:p>
          </p:txBody>
        </p:sp>
        <p:sp>
          <p:nvSpPr>
            <p:cNvPr id="720" name="Line"/>
            <p:cNvSpPr/>
            <p:nvPr/>
          </p:nvSpPr>
          <p:spPr>
            <a:xfrm flipV="1">
              <a:off x="133186" y="41171"/>
              <a:ext cx="315474" cy="516050"/>
            </a:xfrm>
            <a:prstGeom prst="line">
              <a:avLst/>
            </a:prstGeom>
            <a:noFill/>
            <a:ln w="12700" cap="flat">
              <a:solidFill>
                <a:srgbClr val="747474"/>
              </a:solidFill>
              <a:prstDash val="solid"/>
              <a:miter lim="400000"/>
              <a:headEnd type="stealth" w="med" len="med"/>
            </a:ln>
            <a:effectLst/>
          </p:spPr>
          <p:txBody>
            <a:bodyPr wrap="square" lIns="35719" tIns="35719" rIns="35719" bIns="35719" numCol="1" anchor="ctr">
              <a:noAutofit/>
            </a:bodyPr>
            <a:lstStyle/>
            <a:p>
              <a:pPr algn="ctr" defTabSz="410751" hangingPunct="0">
                <a:defRPr/>
              </a:pPr>
              <a:endParaRPr sz="2812" kern="0">
                <a:solidFill>
                  <a:srgbClr val="000000"/>
                </a:solidFill>
                <a:latin typeface="Helvetica Neue Light"/>
                <a:sym typeface="Helvetica Neue Light"/>
              </a:endParaRPr>
            </a:p>
          </p:txBody>
        </p:sp>
        <p:sp>
          <p:nvSpPr>
            <p:cNvPr id="721" name="Line"/>
            <p:cNvSpPr/>
            <p:nvPr/>
          </p:nvSpPr>
          <p:spPr>
            <a:xfrm flipV="1">
              <a:off x="243062" y="118"/>
              <a:ext cx="108964" cy="594943"/>
            </a:xfrm>
            <a:prstGeom prst="line">
              <a:avLst/>
            </a:prstGeom>
            <a:noFill/>
            <a:ln w="25400" cap="flat">
              <a:solidFill>
                <a:srgbClr val="000000"/>
              </a:solidFill>
              <a:prstDash val="solid"/>
              <a:miter lim="400000"/>
              <a:headEnd type="stealth" w="med" len="med"/>
            </a:ln>
            <a:effectLst/>
          </p:spPr>
          <p:txBody>
            <a:bodyPr wrap="square" lIns="35719" tIns="35719" rIns="35719" bIns="35719" numCol="1" anchor="ctr">
              <a:noAutofit/>
            </a:bodyPr>
            <a:lstStyle/>
            <a:p>
              <a:pPr algn="ctr" defTabSz="410751" hangingPunct="0">
                <a:defRPr/>
              </a:pPr>
              <a:endParaRPr sz="2812" kern="0">
                <a:solidFill>
                  <a:srgbClr val="000000"/>
                </a:solidFill>
                <a:latin typeface="Helvetica Neue Light"/>
                <a:sym typeface="Helvetica Neue Light"/>
              </a:endParaRPr>
            </a:p>
          </p:txBody>
        </p:sp>
      </p:grpSp>
      <p:grpSp>
        <p:nvGrpSpPr>
          <p:cNvPr id="731" name="Group"/>
          <p:cNvGrpSpPr/>
          <p:nvPr/>
        </p:nvGrpSpPr>
        <p:grpSpPr>
          <a:xfrm>
            <a:off x="5707377" y="4549844"/>
            <a:ext cx="418423" cy="419316"/>
            <a:chOff x="0" y="118"/>
            <a:chExt cx="595089" cy="596359"/>
          </a:xfrm>
        </p:grpSpPr>
        <p:sp>
          <p:nvSpPr>
            <p:cNvPr id="723" name="Line"/>
            <p:cNvSpPr/>
            <p:nvPr/>
          </p:nvSpPr>
          <p:spPr>
            <a:xfrm>
              <a:off x="126573" y="49226"/>
              <a:ext cx="343232" cy="498019"/>
            </a:xfrm>
            <a:prstGeom prst="line">
              <a:avLst/>
            </a:prstGeom>
            <a:noFill/>
            <a:ln w="12700" cap="flat">
              <a:solidFill>
                <a:srgbClr val="747474"/>
              </a:solidFill>
              <a:prstDash val="solid"/>
              <a:miter lim="400000"/>
              <a:headEnd type="stealth" w="med" len="med"/>
            </a:ln>
            <a:effectLst/>
          </p:spPr>
          <p:txBody>
            <a:bodyPr wrap="square" lIns="35719" tIns="35719" rIns="35719" bIns="35719" numCol="1" anchor="ctr">
              <a:noAutofit/>
            </a:bodyPr>
            <a:lstStyle/>
            <a:p>
              <a:pPr algn="ctr" defTabSz="410751" hangingPunct="0">
                <a:defRPr/>
              </a:pPr>
              <a:endParaRPr sz="2812" kern="0">
                <a:solidFill>
                  <a:srgbClr val="000000"/>
                </a:solidFill>
                <a:latin typeface="Helvetica Neue Light"/>
                <a:sym typeface="Helvetica Neue Light"/>
              </a:endParaRPr>
            </a:p>
          </p:txBody>
        </p:sp>
        <p:sp>
          <p:nvSpPr>
            <p:cNvPr id="724" name="Line"/>
            <p:cNvSpPr/>
            <p:nvPr/>
          </p:nvSpPr>
          <p:spPr>
            <a:xfrm>
              <a:off x="0" y="243511"/>
              <a:ext cx="595090" cy="108156"/>
            </a:xfrm>
            <a:prstGeom prst="line">
              <a:avLst/>
            </a:prstGeom>
            <a:noFill/>
            <a:ln w="12700" cap="flat">
              <a:solidFill>
                <a:srgbClr val="747474"/>
              </a:solidFill>
              <a:prstDash val="solid"/>
              <a:miter lim="400000"/>
              <a:headEnd type="stealth" w="med" len="med"/>
            </a:ln>
            <a:effectLst/>
          </p:spPr>
          <p:txBody>
            <a:bodyPr wrap="square" lIns="35719" tIns="35719" rIns="35719" bIns="35719" numCol="1" anchor="ctr">
              <a:noAutofit/>
            </a:bodyPr>
            <a:lstStyle/>
            <a:p>
              <a:pPr algn="ctr" defTabSz="410751" hangingPunct="0">
                <a:defRPr/>
              </a:pPr>
              <a:endParaRPr sz="2812" kern="0">
                <a:solidFill>
                  <a:srgbClr val="000000"/>
                </a:solidFill>
                <a:latin typeface="Helvetica Neue Light"/>
                <a:sym typeface="Helvetica Neue Light"/>
              </a:endParaRPr>
            </a:p>
          </p:txBody>
        </p:sp>
        <p:sp>
          <p:nvSpPr>
            <p:cNvPr id="725" name="Line"/>
            <p:cNvSpPr/>
            <p:nvPr/>
          </p:nvSpPr>
          <p:spPr>
            <a:xfrm flipV="1">
              <a:off x="41471" y="125873"/>
              <a:ext cx="496987" cy="344726"/>
            </a:xfrm>
            <a:prstGeom prst="line">
              <a:avLst/>
            </a:prstGeom>
            <a:noFill/>
            <a:ln w="12700" cap="flat">
              <a:solidFill>
                <a:srgbClr val="747474"/>
              </a:solidFill>
              <a:prstDash val="solid"/>
              <a:miter lim="400000"/>
              <a:headEnd type="stealth" w="med" len="med"/>
            </a:ln>
            <a:effectLst/>
          </p:spPr>
          <p:txBody>
            <a:bodyPr wrap="square" lIns="35719" tIns="35719" rIns="35719" bIns="35719" numCol="1" anchor="ctr">
              <a:noAutofit/>
            </a:bodyPr>
            <a:lstStyle/>
            <a:p>
              <a:pPr algn="ctr" defTabSz="410751" hangingPunct="0">
                <a:defRPr/>
              </a:pPr>
              <a:endParaRPr sz="2812" kern="0">
                <a:solidFill>
                  <a:srgbClr val="000000"/>
                </a:solidFill>
                <a:latin typeface="Helvetica Neue Light"/>
                <a:sym typeface="Helvetica Neue Light"/>
              </a:endParaRPr>
            </a:p>
          </p:txBody>
        </p:sp>
        <p:sp>
          <p:nvSpPr>
            <p:cNvPr id="726" name="Line"/>
            <p:cNvSpPr/>
            <p:nvPr/>
          </p:nvSpPr>
          <p:spPr>
            <a:xfrm flipV="1">
              <a:off x="243062" y="118"/>
              <a:ext cx="108964" cy="594943"/>
            </a:xfrm>
            <a:prstGeom prst="line">
              <a:avLst/>
            </a:prstGeom>
            <a:noFill/>
            <a:ln w="25400" cap="flat">
              <a:solidFill>
                <a:srgbClr val="000000"/>
              </a:solidFill>
              <a:prstDash val="solid"/>
              <a:miter lim="400000"/>
              <a:headEnd type="stealth" w="med" len="med"/>
            </a:ln>
            <a:effectLst/>
          </p:spPr>
          <p:txBody>
            <a:bodyPr wrap="square" lIns="35719" tIns="35719" rIns="35719" bIns="35719" numCol="1" anchor="ctr">
              <a:noAutofit/>
            </a:bodyPr>
            <a:lstStyle/>
            <a:p>
              <a:pPr algn="ctr" defTabSz="410751" hangingPunct="0">
                <a:defRPr/>
              </a:pPr>
              <a:endParaRPr sz="2812" kern="0">
                <a:solidFill>
                  <a:srgbClr val="000000"/>
                </a:solidFill>
                <a:latin typeface="Helvetica Neue Light"/>
                <a:sym typeface="Helvetica Neue Light"/>
              </a:endParaRPr>
            </a:p>
          </p:txBody>
        </p:sp>
        <p:sp>
          <p:nvSpPr>
            <p:cNvPr id="727" name="Line"/>
            <p:cNvSpPr/>
            <p:nvPr/>
          </p:nvSpPr>
          <p:spPr>
            <a:xfrm>
              <a:off x="223759" y="8209"/>
              <a:ext cx="140611" cy="588269"/>
            </a:xfrm>
            <a:prstGeom prst="line">
              <a:avLst/>
            </a:prstGeom>
            <a:noFill/>
            <a:ln w="12700" cap="flat">
              <a:solidFill>
                <a:srgbClr val="747474"/>
              </a:solidFill>
              <a:prstDash val="solid"/>
              <a:miter lim="400000"/>
              <a:headEnd type="stealth" w="med" len="med"/>
            </a:ln>
            <a:effectLst/>
          </p:spPr>
          <p:txBody>
            <a:bodyPr wrap="square" lIns="35719" tIns="35719" rIns="35719" bIns="35719" numCol="1" anchor="ctr">
              <a:noAutofit/>
            </a:bodyPr>
            <a:lstStyle/>
            <a:p>
              <a:pPr algn="ctr" defTabSz="410751" hangingPunct="0">
                <a:defRPr/>
              </a:pPr>
              <a:endParaRPr sz="2812" kern="0">
                <a:solidFill>
                  <a:srgbClr val="000000"/>
                </a:solidFill>
                <a:latin typeface="Helvetica Neue Light"/>
                <a:sym typeface="Helvetica Neue Light"/>
              </a:endParaRPr>
            </a:p>
          </p:txBody>
        </p:sp>
        <p:sp>
          <p:nvSpPr>
            <p:cNvPr id="728" name="Line"/>
            <p:cNvSpPr/>
            <p:nvPr/>
          </p:nvSpPr>
          <p:spPr>
            <a:xfrm>
              <a:off x="33058" y="141197"/>
              <a:ext cx="515730" cy="315997"/>
            </a:xfrm>
            <a:prstGeom prst="line">
              <a:avLst/>
            </a:prstGeom>
            <a:noFill/>
            <a:ln w="12700" cap="flat">
              <a:solidFill>
                <a:srgbClr val="747474"/>
              </a:solidFill>
              <a:prstDash val="solid"/>
              <a:miter lim="400000"/>
              <a:headEnd type="stealth" w="med" len="med"/>
            </a:ln>
            <a:effectLst/>
          </p:spPr>
          <p:txBody>
            <a:bodyPr wrap="square" lIns="35719" tIns="35719" rIns="35719" bIns="35719" numCol="1" anchor="ctr">
              <a:noAutofit/>
            </a:bodyPr>
            <a:lstStyle/>
            <a:p>
              <a:pPr algn="ctr" defTabSz="410751" hangingPunct="0">
                <a:defRPr/>
              </a:pPr>
              <a:endParaRPr sz="2812" kern="0">
                <a:solidFill>
                  <a:srgbClr val="000000"/>
                </a:solidFill>
                <a:latin typeface="Helvetica Neue Light"/>
                <a:sym typeface="Helvetica Neue Light"/>
              </a:endParaRPr>
            </a:p>
          </p:txBody>
        </p:sp>
        <p:sp>
          <p:nvSpPr>
            <p:cNvPr id="729" name="Line"/>
            <p:cNvSpPr/>
            <p:nvPr/>
          </p:nvSpPr>
          <p:spPr>
            <a:xfrm flipV="1">
              <a:off x="151" y="231118"/>
              <a:ext cx="587825" cy="142454"/>
            </a:xfrm>
            <a:prstGeom prst="line">
              <a:avLst/>
            </a:prstGeom>
            <a:noFill/>
            <a:ln w="12700" cap="flat">
              <a:solidFill>
                <a:srgbClr val="747474"/>
              </a:solidFill>
              <a:prstDash val="solid"/>
              <a:miter lim="400000"/>
              <a:headEnd type="stealth" w="med" len="med"/>
            </a:ln>
            <a:effectLst/>
          </p:spPr>
          <p:txBody>
            <a:bodyPr wrap="square" lIns="35719" tIns="35719" rIns="35719" bIns="35719" numCol="1" anchor="ctr">
              <a:noAutofit/>
            </a:bodyPr>
            <a:lstStyle/>
            <a:p>
              <a:pPr algn="ctr" defTabSz="410751" hangingPunct="0">
                <a:defRPr/>
              </a:pPr>
              <a:endParaRPr sz="2812" kern="0">
                <a:solidFill>
                  <a:srgbClr val="000000"/>
                </a:solidFill>
                <a:latin typeface="Helvetica Neue Light"/>
                <a:sym typeface="Helvetica Neue Light"/>
              </a:endParaRPr>
            </a:p>
          </p:txBody>
        </p:sp>
        <p:sp>
          <p:nvSpPr>
            <p:cNvPr id="730" name="Line"/>
            <p:cNvSpPr/>
            <p:nvPr/>
          </p:nvSpPr>
          <p:spPr>
            <a:xfrm flipV="1">
              <a:off x="133186" y="41171"/>
              <a:ext cx="315474" cy="516050"/>
            </a:xfrm>
            <a:prstGeom prst="line">
              <a:avLst/>
            </a:prstGeom>
            <a:noFill/>
            <a:ln w="12700" cap="flat">
              <a:solidFill>
                <a:srgbClr val="747474"/>
              </a:solidFill>
              <a:prstDash val="solid"/>
              <a:miter lim="400000"/>
              <a:headEnd type="stealth" w="med" len="med"/>
            </a:ln>
            <a:effectLst/>
          </p:spPr>
          <p:txBody>
            <a:bodyPr wrap="square" lIns="35719" tIns="35719" rIns="35719" bIns="35719" numCol="1" anchor="ctr">
              <a:noAutofit/>
            </a:bodyPr>
            <a:lstStyle/>
            <a:p>
              <a:pPr algn="ctr" defTabSz="410751" hangingPunct="0">
                <a:defRPr/>
              </a:pPr>
              <a:endParaRPr sz="2812" kern="0">
                <a:solidFill>
                  <a:srgbClr val="000000"/>
                </a:solidFill>
                <a:latin typeface="Helvetica Neue Light"/>
                <a:sym typeface="Helvetica Neue Light"/>
              </a:endParaRPr>
            </a:p>
          </p:txBody>
        </p:sp>
      </p:grpSp>
      <p:grpSp>
        <p:nvGrpSpPr>
          <p:cNvPr id="740" name="Group"/>
          <p:cNvGrpSpPr/>
          <p:nvPr/>
        </p:nvGrpSpPr>
        <p:grpSpPr>
          <a:xfrm>
            <a:off x="5256340" y="5013524"/>
            <a:ext cx="418423" cy="419316"/>
            <a:chOff x="0" y="118"/>
            <a:chExt cx="595089" cy="596359"/>
          </a:xfrm>
        </p:grpSpPr>
        <p:sp>
          <p:nvSpPr>
            <p:cNvPr id="732" name="Line"/>
            <p:cNvSpPr/>
            <p:nvPr/>
          </p:nvSpPr>
          <p:spPr>
            <a:xfrm>
              <a:off x="126573" y="49226"/>
              <a:ext cx="343232" cy="498019"/>
            </a:xfrm>
            <a:prstGeom prst="line">
              <a:avLst/>
            </a:prstGeom>
            <a:noFill/>
            <a:ln w="12700" cap="flat">
              <a:solidFill>
                <a:srgbClr val="747474"/>
              </a:solidFill>
              <a:prstDash val="solid"/>
              <a:miter lim="400000"/>
              <a:headEnd type="stealth" w="med" len="med"/>
            </a:ln>
            <a:effectLst/>
          </p:spPr>
          <p:txBody>
            <a:bodyPr wrap="square" lIns="35719" tIns="35719" rIns="35719" bIns="35719" numCol="1" anchor="ctr">
              <a:noAutofit/>
            </a:bodyPr>
            <a:lstStyle/>
            <a:p>
              <a:pPr algn="ctr" defTabSz="410751" hangingPunct="0">
                <a:defRPr/>
              </a:pPr>
              <a:endParaRPr sz="2812" kern="0">
                <a:solidFill>
                  <a:srgbClr val="000000"/>
                </a:solidFill>
                <a:latin typeface="Helvetica Neue Light"/>
                <a:sym typeface="Helvetica Neue Light"/>
              </a:endParaRPr>
            </a:p>
          </p:txBody>
        </p:sp>
        <p:sp>
          <p:nvSpPr>
            <p:cNvPr id="733" name="Line"/>
            <p:cNvSpPr/>
            <p:nvPr/>
          </p:nvSpPr>
          <p:spPr>
            <a:xfrm>
              <a:off x="0" y="243511"/>
              <a:ext cx="595090" cy="108156"/>
            </a:xfrm>
            <a:prstGeom prst="line">
              <a:avLst/>
            </a:prstGeom>
            <a:noFill/>
            <a:ln w="12700" cap="flat">
              <a:solidFill>
                <a:srgbClr val="747474"/>
              </a:solidFill>
              <a:prstDash val="solid"/>
              <a:miter lim="400000"/>
              <a:headEnd type="stealth" w="med" len="med"/>
            </a:ln>
            <a:effectLst/>
          </p:spPr>
          <p:txBody>
            <a:bodyPr wrap="square" lIns="35719" tIns="35719" rIns="35719" bIns="35719" numCol="1" anchor="ctr">
              <a:noAutofit/>
            </a:bodyPr>
            <a:lstStyle/>
            <a:p>
              <a:pPr algn="ctr" defTabSz="410751" hangingPunct="0">
                <a:defRPr/>
              </a:pPr>
              <a:endParaRPr sz="2812" kern="0">
                <a:solidFill>
                  <a:srgbClr val="000000"/>
                </a:solidFill>
                <a:latin typeface="Helvetica Neue Light"/>
                <a:sym typeface="Helvetica Neue Light"/>
              </a:endParaRPr>
            </a:p>
          </p:txBody>
        </p:sp>
        <p:sp>
          <p:nvSpPr>
            <p:cNvPr id="734" name="Line"/>
            <p:cNvSpPr/>
            <p:nvPr/>
          </p:nvSpPr>
          <p:spPr>
            <a:xfrm flipV="1">
              <a:off x="41471" y="125873"/>
              <a:ext cx="496987" cy="344726"/>
            </a:xfrm>
            <a:prstGeom prst="line">
              <a:avLst/>
            </a:prstGeom>
            <a:noFill/>
            <a:ln w="12700" cap="flat">
              <a:solidFill>
                <a:srgbClr val="747474"/>
              </a:solidFill>
              <a:prstDash val="solid"/>
              <a:miter lim="400000"/>
              <a:headEnd type="stealth" w="med" len="med"/>
            </a:ln>
            <a:effectLst/>
          </p:spPr>
          <p:txBody>
            <a:bodyPr wrap="square" lIns="35719" tIns="35719" rIns="35719" bIns="35719" numCol="1" anchor="ctr">
              <a:noAutofit/>
            </a:bodyPr>
            <a:lstStyle/>
            <a:p>
              <a:pPr algn="ctr" defTabSz="410751" hangingPunct="0">
                <a:defRPr/>
              </a:pPr>
              <a:endParaRPr sz="2812" kern="0">
                <a:solidFill>
                  <a:srgbClr val="000000"/>
                </a:solidFill>
                <a:latin typeface="Helvetica Neue Light"/>
                <a:sym typeface="Helvetica Neue Light"/>
              </a:endParaRPr>
            </a:p>
          </p:txBody>
        </p:sp>
        <p:sp>
          <p:nvSpPr>
            <p:cNvPr id="735" name="Line"/>
            <p:cNvSpPr/>
            <p:nvPr/>
          </p:nvSpPr>
          <p:spPr>
            <a:xfrm flipV="1">
              <a:off x="243062" y="118"/>
              <a:ext cx="108964" cy="594943"/>
            </a:xfrm>
            <a:prstGeom prst="line">
              <a:avLst/>
            </a:prstGeom>
            <a:noFill/>
            <a:ln w="12700" cap="flat">
              <a:solidFill>
                <a:srgbClr val="747474"/>
              </a:solidFill>
              <a:prstDash val="solid"/>
              <a:miter lim="400000"/>
              <a:headEnd type="stealth" w="med" len="med"/>
            </a:ln>
            <a:effectLst/>
          </p:spPr>
          <p:txBody>
            <a:bodyPr wrap="square" lIns="35719" tIns="35719" rIns="35719" bIns="35719" numCol="1" anchor="ctr">
              <a:noAutofit/>
            </a:bodyPr>
            <a:lstStyle/>
            <a:p>
              <a:pPr algn="ctr" defTabSz="410751" hangingPunct="0">
                <a:defRPr/>
              </a:pPr>
              <a:endParaRPr sz="2812" kern="0">
                <a:solidFill>
                  <a:srgbClr val="000000"/>
                </a:solidFill>
                <a:latin typeface="Helvetica Neue Light"/>
                <a:sym typeface="Helvetica Neue Light"/>
              </a:endParaRPr>
            </a:p>
          </p:txBody>
        </p:sp>
        <p:sp>
          <p:nvSpPr>
            <p:cNvPr id="736" name="Line"/>
            <p:cNvSpPr/>
            <p:nvPr/>
          </p:nvSpPr>
          <p:spPr>
            <a:xfrm>
              <a:off x="223759" y="8209"/>
              <a:ext cx="140611" cy="588269"/>
            </a:xfrm>
            <a:prstGeom prst="line">
              <a:avLst/>
            </a:prstGeom>
            <a:noFill/>
            <a:ln w="12700" cap="flat">
              <a:solidFill>
                <a:srgbClr val="747474"/>
              </a:solidFill>
              <a:prstDash val="solid"/>
              <a:miter lim="400000"/>
              <a:headEnd type="stealth" w="med" len="med"/>
            </a:ln>
            <a:effectLst/>
          </p:spPr>
          <p:txBody>
            <a:bodyPr wrap="square" lIns="35719" tIns="35719" rIns="35719" bIns="35719" numCol="1" anchor="ctr">
              <a:noAutofit/>
            </a:bodyPr>
            <a:lstStyle/>
            <a:p>
              <a:pPr algn="ctr" defTabSz="410751" hangingPunct="0">
                <a:defRPr/>
              </a:pPr>
              <a:endParaRPr sz="2812" kern="0">
                <a:solidFill>
                  <a:srgbClr val="000000"/>
                </a:solidFill>
                <a:latin typeface="Helvetica Neue Light"/>
                <a:sym typeface="Helvetica Neue Light"/>
              </a:endParaRPr>
            </a:p>
          </p:txBody>
        </p:sp>
        <p:sp>
          <p:nvSpPr>
            <p:cNvPr id="737" name="Line"/>
            <p:cNvSpPr/>
            <p:nvPr/>
          </p:nvSpPr>
          <p:spPr>
            <a:xfrm>
              <a:off x="33058" y="141197"/>
              <a:ext cx="515730" cy="315997"/>
            </a:xfrm>
            <a:prstGeom prst="line">
              <a:avLst/>
            </a:prstGeom>
            <a:noFill/>
            <a:ln w="12700" cap="flat">
              <a:solidFill>
                <a:srgbClr val="747474"/>
              </a:solidFill>
              <a:prstDash val="solid"/>
              <a:miter lim="400000"/>
              <a:headEnd type="stealth" w="med" len="med"/>
            </a:ln>
            <a:effectLst/>
          </p:spPr>
          <p:txBody>
            <a:bodyPr wrap="square" lIns="35719" tIns="35719" rIns="35719" bIns="35719" numCol="1" anchor="ctr">
              <a:noAutofit/>
            </a:bodyPr>
            <a:lstStyle/>
            <a:p>
              <a:pPr algn="ctr" defTabSz="410751" hangingPunct="0">
                <a:defRPr/>
              </a:pPr>
              <a:endParaRPr sz="2812" kern="0">
                <a:solidFill>
                  <a:srgbClr val="000000"/>
                </a:solidFill>
                <a:latin typeface="Helvetica Neue Light"/>
                <a:sym typeface="Helvetica Neue Light"/>
              </a:endParaRPr>
            </a:p>
          </p:txBody>
        </p:sp>
        <p:sp>
          <p:nvSpPr>
            <p:cNvPr id="738" name="Line"/>
            <p:cNvSpPr/>
            <p:nvPr/>
          </p:nvSpPr>
          <p:spPr>
            <a:xfrm flipV="1">
              <a:off x="151" y="231118"/>
              <a:ext cx="587825" cy="142454"/>
            </a:xfrm>
            <a:prstGeom prst="line">
              <a:avLst/>
            </a:prstGeom>
            <a:noFill/>
            <a:ln w="12700" cap="flat">
              <a:solidFill>
                <a:srgbClr val="747474"/>
              </a:solidFill>
              <a:prstDash val="solid"/>
              <a:miter lim="400000"/>
              <a:headEnd type="stealth" w="med" len="med"/>
            </a:ln>
            <a:effectLst/>
          </p:spPr>
          <p:txBody>
            <a:bodyPr wrap="square" lIns="35719" tIns="35719" rIns="35719" bIns="35719" numCol="1" anchor="ctr">
              <a:noAutofit/>
            </a:bodyPr>
            <a:lstStyle/>
            <a:p>
              <a:pPr algn="ctr" defTabSz="410751" hangingPunct="0">
                <a:defRPr/>
              </a:pPr>
              <a:endParaRPr sz="2812" kern="0">
                <a:solidFill>
                  <a:srgbClr val="000000"/>
                </a:solidFill>
                <a:latin typeface="Helvetica Neue Light"/>
                <a:sym typeface="Helvetica Neue Light"/>
              </a:endParaRPr>
            </a:p>
          </p:txBody>
        </p:sp>
        <p:sp>
          <p:nvSpPr>
            <p:cNvPr id="739" name="Line"/>
            <p:cNvSpPr/>
            <p:nvPr/>
          </p:nvSpPr>
          <p:spPr>
            <a:xfrm flipV="1">
              <a:off x="133186" y="41171"/>
              <a:ext cx="315474" cy="516050"/>
            </a:xfrm>
            <a:prstGeom prst="line">
              <a:avLst/>
            </a:prstGeom>
            <a:noFill/>
            <a:ln w="12700" cap="flat">
              <a:solidFill>
                <a:srgbClr val="747474"/>
              </a:solidFill>
              <a:prstDash val="solid"/>
              <a:miter lim="400000"/>
              <a:headEnd type="stealth" w="med" len="med"/>
            </a:ln>
            <a:effectLst/>
          </p:spPr>
          <p:txBody>
            <a:bodyPr wrap="square" lIns="35719" tIns="35719" rIns="35719" bIns="35719" numCol="1" anchor="ctr">
              <a:noAutofit/>
            </a:bodyPr>
            <a:lstStyle/>
            <a:p>
              <a:pPr algn="ctr" defTabSz="410751" hangingPunct="0">
                <a:defRPr/>
              </a:pPr>
              <a:endParaRPr sz="2812" kern="0">
                <a:solidFill>
                  <a:srgbClr val="000000"/>
                </a:solidFill>
                <a:latin typeface="Helvetica Neue Light"/>
                <a:sym typeface="Helvetica Neue Light"/>
              </a:endParaRPr>
            </a:p>
          </p:txBody>
        </p:sp>
      </p:grpSp>
      <p:grpSp>
        <p:nvGrpSpPr>
          <p:cNvPr id="749" name="Group"/>
          <p:cNvGrpSpPr/>
          <p:nvPr/>
        </p:nvGrpSpPr>
        <p:grpSpPr>
          <a:xfrm>
            <a:off x="6290901" y="4370639"/>
            <a:ext cx="418423" cy="419316"/>
            <a:chOff x="0" y="118"/>
            <a:chExt cx="595089" cy="596359"/>
          </a:xfrm>
        </p:grpSpPr>
        <p:sp>
          <p:nvSpPr>
            <p:cNvPr id="741" name="Line"/>
            <p:cNvSpPr/>
            <p:nvPr/>
          </p:nvSpPr>
          <p:spPr>
            <a:xfrm>
              <a:off x="126573" y="49226"/>
              <a:ext cx="343232" cy="498019"/>
            </a:xfrm>
            <a:prstGeom prst="line">
              <a:avLst/>
            </a:prstGeom>
            <a:noFill/>
            <a:ln w="12700" cap="flat">
              <a:solidFill>
                <a:srgbClr val="747474"/>
              </a:solidFill>
              <a:prstDash val="solid"/>
              <a:miter lim="400000"/>
              <a:headEnd type="stealth" w="med" len="med"/>
            </a:ln>
            <a:effectLst/>
          </p:spPr>
          <p:txBody>
            <a:bodyPr wrap="square" lIns="35719" tIns="35719" rIns="35719" bIns="35719" numCol="1" anchor="ctr">
              <a:noAutofit/>
            </a:bodyPr>
            <a:lstStyle/>
            <a:p>
              <a:pPr algn="ctr" defTabSz="410751" hangingPunct="0">
                <a:defRPr/>
              </a:pPr>
              <a:endParaRPr sz="2812" kern="0">
                <a:solidFill>
                  <a:srgbClr val="000000"/>
                </a:solidFill>
                <a:latin typeface="Helvetica Neue Light"/>
                <a:sym typeface="Helvetica Neue Light"/>
              </a:endParaRPr>
            </a:p>
          </p:txBody>
        </p:sp>
        <p:sp>
          <p:nvSpPr>
            <p:cNvPr id="742" name="Line"/>
            <p:cNvSpPr/>
            <p:nvPr/>
          </p:nvSpPr>
          <p:spPr>
            <a:xfrm>
              <a:off x="0" y="243511"/>
              <a:ext cx="595090" cy="108156"/>
            </a:xfrm>
            <a:prstGeom prst="line">
              <a:avLst/>
            </a:prstGeom>
            <a:noFill/>
            <a:ln w="12700" cap="flat">
              <a:solidFill>
                <a:srgbClr val="747474"/>
              </a:solidFill>
              <a:prstDash val="solid"/>
              <a:miter lim="400000"/>
              <a:headEnd type="stealth" w="med" len="med"/>
            </a:ln>
            <a:effectLst/>
          </p:spPr>
          <p:txBody>
            <a:bodyPr wrap="square" lIns="35719" tIns="35719" rIns="35719" bIns="35719" numCol="1" anchor="ctr">
              <a:noAutofit/>
            </a:bodyPr>
            <a:lstStyle/>
            <a:p>
              <a:pPr algn="ctr" defTabSz="410751" hangingPunct="0">
                <a:defRPr/>
              </a:pPr>
              <a:endParaRPr sz="2812" kern="0">
                <a:solidFill>
                  <a:srgbClr val="000000"/>
                </a:solidFill>
                <a:latin typeface="Helvetica Neue Light"/>
                <a:sym typeface="Helvetica Neue Light"/>
              </a:endParaRPr>
            </a:p>
          </p:txBody>
        </p:sp>
        <p:sp>
          <p:nvSpPr>
            <p:cNvPr id="743" name="Line"/>
            <p:cNvSpPr/>
            <p:nvPr/>
          </p:nvSpPr>
          <p:spPr>
            <a:xfrm flipV="1">
              <a:off x="41471" y="125873"/>
              <a:ext cx="496987" cy="344726"/>
            </a:xfrm>
            <a:prstGeom prst="line">
              <a:avLst/>
            </a:prstGeom>
            <a:noFill/>
            <a:ln w="12700" cap="flat">
              <a:solidFill>
                <a:srgbClr val="747474"/>
              </a:solidFill>
              <a:prstDash val="solid"/>
              <a:miter lim="400000"/>
              <a:headEnd type="stealth" w="med" len="med"/>
            </a:ln>
            <a:effectLst/>
          </p:spPr>
          <p:txBody>
            <a:bodyPr wrap="square" lIns="35719" tIns="35719" rIns="35719" bIns="35719" numCol="1" anchor="ctr">
              <a:noAutofit/>
            </a:bodyPr>
            <a:lstStyle/>
            <a:p>
              <a:pPr algn="ctr" defTabSz="410751" hangingPunct="0">
                <a:defRPr/>
              </a:pPr>
              <a:endParaRPr sz="2812" kern="0">
                <a:solidFill>
                  <a:srgbClr val="000000"/>
                </a:solidFill>
                <a:latin typeface="Helvetica Neue Light"/>
                <a:sym typeface="Helvetica Neue Light"/>
              </a:endParaRPr>
            </a:p>
          </p:txBody>
        </p:sp>
        <p:sp>
          <p:nvSpPr>
            <p:cNvPr id="744" name="Line"/>
            <p:cNvSpPr/>
            <p:nvPr/>
          </p:nvSpPr>
          <p:spPr>
            <a:xfrm>
              <a:off x="223759" y="8209"/>
              <a:ext cx="140611" cy="588269"/>
            </a:xfrm>
            <a:prstGeom prst="line">
              <a:avLst/>
            </a:prstGeom>
            <a:noFill/>
            <a:ln w="12700" cap="flat">
              <a:solidFill>
                <a:srgbClr val="747474"/>
              </a:solidFill>
              <a:prstDash val="solid"/>
              <a:miter lim="400000"/>
              <a:headEnd type="stealth" w="med" len="med"/>
            </a:ln>
            <a:effectLst/>
          </p:spPr>
          <p:txBody>
            <a:bodyPr wrap="square" lIns="35719" tIns="35719" rIns="35719" bIns="35719" numCol="1" anchor="ctr">
              <a:noAutofit/>
            </a:bodyPr>
            <a:lstStyle/>
            <a:p>
              <a:pPr algn="ctr" defTabSz="410751" hangingPunct="0">
                <a:defRPr/>
              </a:pPr>
              <a:endParaRPr sz="2812" kern="0">
                <a:solidFill>
                  <a:srgbClr val="000000"/>
                </a:solidFill>
                <a:latin typeface="Helvetica Neue Light"/>
                <a:sym typeface="Helvetica Neue Light"/>
              </a:endParaRPr>
            </a:p>
          </p:txBody>
        </p:sp>
        <p:sp>
          <p:nvSpPr>
            <p:cNvPr id="745" name="Line"/>
            <p:cNvSpPr/>
            <p:nvPr/>
          </p:nvSpPr>
          <p:spPr>
            <a:xfrm>
              <a:off x="33058" y="141197"/>
              <a:ext cx="515730" cy="315997"/>
            </a:xfrm>
            <a:prstGeom prst="line">
              <a:avLst/>
            </a:prstGeom>
            <a:noFill/>
            <a:ln w="12700" cap="flat">
              <a:solidFill>
                <a:srgbClr val="747474"/>
              </a:solidFill>
              <a:prstDash val="solid"/>
              <a:miter lim="400000"/>
              <a:headEnd type="stealth" w="med" len="med"/>
            </a:ln>
            <a:effectLst/>
          </p:spPr>
          <p:txBody>
            <a:bodyPr wrap="square" lIns="35719" tIns="35719" rIns="35719" bIns="35719" numCol="1" anchor="ctr">
              <a:noAutofit/>
            </a:bodyPr>
            <a:lstStyle/>
            <a:p>
              <a:pPr algn="ctr" defTabSz="410751" hangingPunct="0">
                <a:defRPr/>
              </a:pPr>
              <a:endParaRPr sz="2812" kern="0">
                <a:solidFill>
                  <a:srgbClr val="000000"/>
                </a:solidFill>
                <a:latin typeface="Helvetica Neue Light"/>
                <a:sym typeface="Helvetica Neue Light"/>
              </a:endParaRPr>
            </a:p>
          </p:txBody>
        </p:sp>
        <p:sp>
          <p:nvSpPr>
            <p:cNvPr id="746" name="Line"/>
            <p:cNvSpPr/>
            <p:nvPr/>
          </p:nvSpPr>
          <p:spPr>
            <a:xfrm flipV="1">
              <a:off x="151" y="231118"/>
              <a:ext cx="587825" cy="142454"/>
            </a:xfrm>
            <a:prstGeom prst="line">
              <a:avLst/>
            </a:prstGeom>
            <a:noFill/>
            <a:ln w="12700" cap="flat">
              <a:solidFill>
                <a:srgbClr val="747474"/>
              </a:solidFill>
              <a:prstDash val="solid"/>
              <a:miter lim="400000"/>
              <a:headEnd type="stealth" w="med" len="med"/>
            </a:ln>
            <a:effectLst/>
          </p:spPr>
          <p:txBody>
            <a:bodyPr wrap="square" lIns="35719" tIns="35719" rIns="35719" bIns="35719" numCol="1" anchor="ctr">
              <a:noAutofit/>
            </a:bodyPr>
            <a:lstStyle/>
            <a:p>
              <a:pPr algn="ctr" defTabSz="410751" hangingPunct="0">
                <a:defRPr/>
              </a:pPr>
              <a:endParaRPr sz="2812" kern="0">
                <a:solidFill>
                  <a:srgbClr val="000000"/>
                </a:solidFill>
                <a:latin typeface="Helvetica Neue Light"/>
                <a:sym typeface="Helvetica Neue Light"/>
              </a:endParaRPr>
            </a:p>
          </p:txBody>
        </p:sp>
        <p:sp>
          <p:nvSpPr>
            <p:cNvPr id="747" name="Line"/>
            <p:cNvSpPr/>
            <p:nvPr/>
          </p:nvSpPr>
          <p:spPr>
            <a:xfrm flipV="1">
              <a:off x="133186" y="41171"/>
              <a:ext cx="315474" cy="516050"/>
            </a:xfrm>
            <a:prstGeom prst="line">
              <a:avLst/>
            </a:prstGeom>
            <a:noFill/>
            <a:ln w="12700" cap="flat">
              <a:solidFill>
                <a:srgbClr val="747474"/>
              </a:solidFill>
              <a:prstDash val="solid"/>
              <a:miter lim="400000"/>
              <a:headEnd type="stealth" w="med" len="med"/>
            </a:ln>
            <a:effectLst/>
          </p:spPr>
          <p:txBody>
            <a:bodyPr wrap="square" lIns="35719" tIns="35719" rIns="35719" bIns="35719" numCol="1" anchor="ctr">
              <a:noAutofit/>
            </a:bodyPr>
            <a:lstStyle/>
            <a:p>
              <a:pPr algn="ctr" defTabSz="410751" hangingPunct="0">
                <a:defRPr/>
              </a:pPr>
              <a:endParaRPr sz="2812" kern="0">
                <a:solidFill>
                  <a:srgbClr val="000000"/>
                </a:solidFill>
                <a:latin typeface="Helvetica Neue Light"/>
                <a:sym typeface="Helvetica Neue Light"/>
              </a:endParaRPr>
            </a:p>
          </p:txBody>
        </p:sp>
        <p:sp>
          <p:nvSpPr>
            <p:cNvPr id="748" name="Line"/>
            <p:cNvSpPr/>
            <p:nvPr/>
          </p:nvSpPr>
          <p:spPr>
            <a:xfrm flipV="1">
              <a:off x="243062" y="118"/>
              <a:ext cx="108964" cy="594943"/>
            </a:xfrm>
            <a:prstGeom prst="line">
              <a:avLst/>
            </a:prstGeom>
            <a:noFill/>
            <a:ln w="25400" cap="flat">
              <a:solidFill>
                <a:srgbClr val="000000"/>
              </a:solidFill>
              <a:prstDash val="solid"/>
              <a:miter lim="400000"/>
              <a:headEnd type="stealth" w="med" len="med"/>
            </a:ln>
            <a:effectLst/>
          </p:spPr>
          <p:txBody>
            <a:bodyPr wrap="square" lIns="35719" tIns="35719" rIns="35719" bIns="35719" numCol="1" anchor="ctr">
              <a:noAutofit/>
            </a:bodyPr>
            <a:lstStyle/>
            <a:p>
              <a:pPr algn="ctr" defTabSz="410751" hangingPunct="0">
                <a:defRPr/>
              </a:pPr>
              <a:endParaRPr sz="2812" kern="0">
                <a:solidFill>
                  <a:srgbClr val="000000"/>
                </a:solidFill>
                <a:latin typeface="Helvetica Neue Light"/>
                <a:sym typeface="Helvetica Neue Light"/>
              </a:endParaRPr>
            </a:p>
          </p:txBody>
        </p:sp>
      </p:grpSp>
      <p:grpSp>
        <p:nvGrpSpPr>
          <p:cNvPr id="758" name="Group"/>
          <p:cNvGrpSpPr/>
          <p:nvPr/>
        </p:nvGrpSpPr>
        <p:grpSpPr>
          <a:xfrm>
            <a:off x="6910143" y="4764296"/>
            <a:ext cx="418423" cy="419316"/>
            <a:chOff x="0" y="118"/>
            <a:chExt cx="595089" cy="596359"/>
          </a:xfrm>
        </p:grpSpPr>
        <p:sp>
          <p:nvSpPr>
            <p:cNvPr id="750" name="Line"/>
            <p:cNvSpPr/>
            <p:nvPr/>
          </p:nvSpPr>
          <p:spPr>
            <a:xfrm>
              <a:off x="126573" y="49226"/>
              <a:ext cx="343232" cy="498019"/>
            </a:xfrm>
            <a:prstGeom prst="line">
              <a:avLst/>
            </a:prstGeom>
            <a:noFill/>
            <a:ln w="12700" cap="flat">
              <a:solidFill>
                <a:srgbClr val="747474"/>
              </a:solidFill>
              <a:prstDash val="solid"/>
              <a:miter lim="400000"/>
              <a:headEnd type="stealth" w="med" len="med"/>
            </a:ln>
            <a:effectLst/>
          </p:spPr>
          <p:txBody>
            <a:bodyPr wrap="square" lIns="35719" tIns="35719" rIns="35719" bIns="35719" numCol="1" anchor="ctr">
              <a:noAutofit/>
            </a:bodyPr>
            <a:lstStyle/>
            <a:p>
              <a:pPr algn="ctr" defTabSz="410751" hangingPunct="0">
                <a:defRPr/>
              </a:pPr>
              <a:endParaRPr sz="2812" kern="0">
                <a:solidFill>
                  <a:srgbClr val="000000"/>
                </a:solidFill>
                <a:latin typeface="Helvetica Neue Light"/>
                <a:sym typeface="Helvetica Neue Light"/>
              </a:endParaRPr>
            </a:p>
          </p:txBody>
        </p:sp>
        <p:sp>
          <p:nvSpPr>
            <p:cNvPr id="751" name="Line"/>
            <p:cNvSpPr/>
            <p:nvPr/>
          </p:nvSpPr>
          <p:spPr>
            <a:xfrm>
              <a:off x="0" y="243511"/>
              <a:ext cx="595090" cy="108156"/>
            </a:xfrm>
            <a:prstGeom prst="line">
              <a:avLst/>
            </a:prstGeom>
            <a:noFill/>
            <a:ln w="12700" cap="flat">
              <a:solidFill>
                <a:srgbClr val="747474"/>
              </a:solidFill>
              <a:prstDash val="solid"/>
              <a:miter lim="400000"/>
              <a:headEnd type="stealth" w="med" len="med"/>
            </a:ln>
            <a:effectLst/>
          </p:spPr>
          <p:txBody>
            <a:bodyPr wrap="square" lIns="35719" tIns="35719" rIns="35719" bIns="35719" numCol="1" anchor="ctr">
              <a:noAutofit/>
            </a:bodyPr>
            <a:lstStyle/>
            <a:p>
              <a:pPr algn="ctr" defTabSz="410751" hangingPunct="0">
                <a:defRPr/>
              </a:pPr>
              <a:endParaRPr sz="2812" kern="0">
                <a:solidFill>
                  <a:srgbClr val="000000"/>
                </a:solidFill>
                <a:latin typeface="Helvetica Neue Light"/>
                <a:sym typeface="Helvetica Neue Light"/>
              </a:endParaRPr>
            </a:p>
          </p:txBody>
        </p:sp>
        <p:sp>
          <p:nvSpPr>
            <p:cNvPr id="752" name="Line"/>
            <p:cNvSpPr/>
            <p:nvPr/>
          </p:nvSpPr>
          <p:spPr>
            <a:xfrm flipV="1">
              <a:off x="41471" y="125873"/>
              <a:ext cx="496987" cy="344726"/>
            </a:xfrm>
            <a:prstGeom prst="line">
              <a:avLst/>
            </a:prstGeom>
            <a:noFill/>
            <a:ln w="12700" cap="flat">
              <a:solidFill>
                <a:srgbClr val="747474"/>
              </a:solidFill>
              <a:prstDash val="solid"/>
              <a:miter lim="400000"/>
              <a:headEnd type="stealth" w="med" len="med"/>
            </a:ln>
            <a:effectLst/>
          </p:spPr>
          <p:txBody>
            <a:bodyPr wrap="square" lIns="35719" tIns="35719" rIns="35719" bIns="35719" numCol="1" anchor="ctr">
              <a:noAutofit/>
            </a:bodyPr>
            <a:lstStyle/>
            <a:p>
              <a:pPr algn="ctr" defTabSz="410751" hangingPunct="0">
                <a:defRPr/>
              </a:pPr>
              <a:endParaRPr sz="2812" kern="0">
                <a:solidFill>
                  <a:srgbClr val="000000"/>
                </a:solidFill>
                <a:latin typeface="Helvetica Neue Light"/>
                <a:sym typeface="Helvetica Neue Light"/>
              </a:endParaRPr>
            </a:p>
          </p:txBody>
        </p:sp>
        <p:sp>
          <p:nvSpPr>
            <p:cNvPr id="753" name="Line"/>
            <p:cNvSpPr/>
            <p:nvPr/>
          </p:nvSpPr>
          <p:spPr>
            <a:xfrm flipV="1">
              <a:off x="243062" y="118"/>
              <a:ext cx="108964" cy="594943"/>
            </a:xfrm>
            <a:prstGeom prst="line">
              <a:avLst/>
            </a:prstGeom>
            <a:noFill/>
            <a:ln w="12700" cap="flat">
              <a:solidFill>
                <a:srgbClr val="747474"/>
              </a:solidFill>
              <a:prstDash val="solid"/>
              <a:miter lim="400000"/>
              <a:headEnd type="stealth" w="med" len="med"/>
            </a:ln>
            <a:effectLst/>
          </p:spPr>
          <p:txBody>
            <a:bodyPr wrap="square" lIns="35719" tIns="35719" rIns="35719" bIns="35719" numCol="1" anchor="ctr">
              <a:noAutofit/>
            </a:bodyPr>
            <a:lstStyle/>
            <a:p>
              <a:pPr algn="ctr" defTabSz="410751" hangingPunct="0">
                <a:defRPr/>
              </a:pPr>
              <a:endParaRPr sz="2812" kern="0">
                <a:solidFill>
                  <a:srgbClr val="000000"/>
                </a:solidFill>
                <a:latin typeface="Helvetica Neue Light"/>
                <a:sym typeface="Helvetica Neue Light"/>
              </a:endParaRPr>
            </a:p>
          </p:txBody>
        </p:sp>
        <p:sp>
          <p:nvSpPr>
            <p:cNvPr id="754" name="Line"/>
            <p:cNvSpPr/>
            <p:nvPr/>
          </p:nvSpPr>
          <p:spPr>
            <a:xfrm>
              <a:off x="223759" y="8209"/>
              <a:ext cx="140611" cy="588269"/>
            </a:xfrm>
            <a:prstGeom prst="line">
              <a:avLst/>
            </a:prstGeom>
            <a:noFill/>
            <a:ln w="12700" cap="flat">
              <a:solidFill>
                <a:srgbClr val="747474"/>
              </a:solidFill>
              <a:prstDash val="solid"/>
              <a:miter lim="400000"/>
              <a:headEnd type="stealth" w="med" len="med"/>
            </a:ln>
            <a:effectLst/>
          </p:spPr>
          <p:txBody>
            <a:bodyPr wrap="square" lIns="35719" tIns="35719" rIns="35719" bIns="35719" numCol="1" anchor="ctr">
              <a:noAutofit/>
            </a:bodyPr>
            <a:lstStyle/>
            <a:p>
              <a:pPr algn="ctr" defTabSz="410751" hangingPunct="0">
                <a:defRPr/>
              </a:pPr>
              <a:endParaRPr sz="2812" kern="0">
                <a:solidFill>
                  <a:srgbClr val="000000"/>
                </a:solidFill>
                <a:latin typeface="Helvetica Neue Light"/>
                <a:sym typeface="Helvetica Neue Light"/>
              </a:endParaRPr>
            </a:p>
          </p:txBody>
        </p:sp>
        <p:sp>
          <p:nvSpPr>
            <p:cNvPr id="755" name="Line"/>
            <p:cNvSpPr/>
            <p:nvPr/>
          </p:nvSpPr>
          <p:spPr>
            <a:xfrm>
              <a:off x="33058" y="141197"/>
              <a:ext cx="515730" cy="315997"/>
            </a:xfrm>
            <a:prstGeom prst="line">
              <a:avLst/>
            </a:prstGeom>
            <a:noFill/>
            <a:ln w="12700" cap="flat">
              <a:solidFill>
                <a:srgbClr val="747474"/>
              </a:solidFill>
              <a:prstDash val="solid"/>
              <a:miter lim="400000"/>
              <a:headEnd type="stealth" w="med" len="med"/>
            </a:ln>
            <a:effectLst/>
          </p:spPr>
          <p:txBody>
            <a:bodyPr wrap="square" lIns="35719" tIns="35719" rIns="35719" bIns="35719" numCol="1" anchor="ctr">
              <a:noAutofit/>
            </a:bodyPr>
            <a:lstStyle/>
            <a:p>
              <a:pPr algn="ctr" defTabSz="410751" hangingPunct="0">
                <a:defRPr/>
              </a:pPr>
              <a:endParaRPr sz="2812" kern="0">
                <a:solidFill>
                  <a:srgbClr val="000000"/>
                </a:solidFill>
                <a:latin typeface="Helvetica Neue Light"/>
                <a:sym typeface="Helvetica Neue Light"/>
              </a:endParaRPr>
            </a:p>
          </p:txBody>
        </p:sp>
        <p:sp>
          <p:nvSpPr>
            <p:cNvPr id="756" name="Line"/>
            <p:cNvSpPr/>
            <p:nvPr/>
          </p:nvSpPr>
          <p:spPr>
            <a:xfrm flipV="1">
              <a:off x="151" y="231118"/>
              <a:ext cx="587825" cy="142454"/>
            </a:xfrm>
            <a:prstGeom prst="line">
              <a:avLst/>
            </a:prstGeom>
            <a:noFill/>
            <a:ln w="12700" cap="flat">
              <a:solidFill>
                <a:srgbClr val="747474"/>
              </a:solidFill>
              <a:prstDash val="solid"/>
              <a:miter lim="400000"/>
              <a:headEnd type="stealth" w="med" len="med"/>
            </a:ln>
            <a:effectLst/>
          </p:spPr>
          <p:txBody>
            <a:bodyPr wrap="square" lIns="35719" tIns="35719" rIns="35719" bIns="35719" numCol="1" anchor="ctr">
              <a:noAutofit/>
            </a:bodyPr>
            <a:lstStyle/>
            <a:p>
              <a:pPr algn="ctr" defTabSz="410751" hangingPunct="0">
                <a:defRPr/>
              </a:pPr>
              <a:endParaRPr sz="2812" kern="0">
                <a:solidFill>
                  <a:srgbClr val="000000"/>
                </a:solidFill>
                <a:latin typeface="Helvetica Neue Light"/>
                <a:sym typeface="Helvetica Neue Light"/>
              </a:endParaRPr>
            </a:p>
          </p:txBody>
        </p:sp>
        <p:sp>
          <p:nvSpPr>
            <p:cNvPr id="757" name="Line"/>
            <p:cNvSpPr/>
            <p:nvPr/>
          </p:nvSpPr>
          <p:spPr>
            <a:xfrm flipV="1">
              <a:off x="133186" y="41171"/>
              <a:ext cx="315474" cy="516050"/>
            </a:xfrm>
            <a:prstGeom prst="line">
              <a:avLst/>
            </a:prstGeom>
            <a:noFill/>
            <a:ln w="12700" cap="flat">
              <a:solidFill>
                <a:srgbClr val="747474"/>
              </a:solidFill>
              <a:prstDash val="solid"/>
              <a:miter lim="400000"/>
              <a:headEnd type="stealth" w="med" len="med"/>
            </a:ln>
            <a:effectLst/>
          </p:spPr>
          <p:txBody>
            <a:bodyPr wrap="square" lIns="35719" tIns="35719" rIns="35719" bIns="35719" numCol="1" anchor="ctr">
              <a:noAutofit/>
            </a:bodyPr>
            <a:lstStyle/>
            <a:p>
              <a:pPr algn="ctr" defTabSz="410751" hangingPunct="0">
                <a:defRPr/>
              </a:pPr>
              <a:endParaRPr sz="2812" kern="0">
                <a:solidFill>
                  <a:srgbClr val="000000"/>
                </a:solidFill>
                <a:latin typeface="Helvetica Neue Light"/>
                <a:sym typeface="Helvetica Neue Light"/>
              </a:endParaRPr>
            </a:p>
          </p:txBody>
        </p:sp>
      </p:grpSp>
      <p:sp>
        <p:nvSpPr>
          <p:cNvPr id="759" name="Circle"/>
          <p:cNvSpPr/>
          <p:nvPr/>
        </p:nvSpPr>
        <p:spPr>
          <a:xfrm>
            <a:off x="3810000" y="3312914"/>
            <a:ext cx="5036344" cy="5036344"/>
          </a:xfrm>
          <a:prstGeom prst="ellipse">
            <a:avLst/>
          </a:prstGeom>
          <a:ln w="12700">
            <a:solidFill>
              <a:srgbClr val="929292"/>
            </a:solidFill>
            <a:miter lim="400000"/>
          </a:ln>
        </p:spPr>
        <p:txBody>
          <a:bodyPr lIns="35719" tIns="35719" rIns="35719" bIns="35719" anchor="ctr"/>
          <a:lstStyle/>
          <a:p>
            <a:pPr algn="ctr" defTabSz="410751" hangingPunct="0">
              <a:defRPr sz="3600">
                <a:latin typeface="+mn-lt"/>
                <a:ea typeface="+mn-ea"/>
                <a:cs typeface="+mn-cs"/>
                <a:sym typeface="Helvetica Neue Light"/>
              </a:defRPr>
            </a:pPr>
            <a:endParaRPr sz="2531" kern="0">
              <a:solidFill>
                <a:srgbClr val="000000"/>
              </a:solidFill>
              <a:latin typeface="Helvetica Neue Light"/>
              <a:sym typeface="Helvetica Neue Light"/>
            </a:endParaRPr>
          </a:p>
        </p:txBody>
      </p:sp>
      <p:sp>
        <p:nvSpPr>
          <p:cNvPr id="760" name="Line"/>
          <p:cNvSpPr/>
          <p:nvPr/>
        </p:nvSpPr>
        <p:spPr>
          <a:xfrm>
            <a:off x="5014938" y="3678110"/>
            <a:ext cx="241335" cy="350170"/>
          </a:xfrm>
          <a:prstGeom prst="line">
            <a:avLst/>
          </a:prstGeom>
          <a:ln w="12700">
            <a:solidFill>
              <a:srgbClr val="747474"/>
            </a:solidFill>
            <a:miter lim="400000"/>
            <a:tailEnd type="stealth"/>
          </a:ln>
        </p:spPr>
        <p:txBody>
          <a:bodyPr lIns="35719" tIns="35719" rIns="35719" bIns="35719" anchor="ctr"/>
          <a:lstStyle/>
          <a:p>
            <a:pPr algn="ctr" defTabSz="410751" hangingPunct="0">
              <a:defRPr/>
            </a:pPr>
            <a:endParaRPr sz="2812" kern="0">
              <a:solidFill>
                <a:srgbClr val="000000"/>
              </a:solidFill>
              <a:latin typeface="Helvetica Neue Light"/>
              <a:sym typeface="Helvetica Neue Light"/>
            </a:endParaRPr>
          </a:p>
        </p:txBody>
      </p:sp>
      <p:sp>
        <p:nvSpPr>
          <p:cNvPr id="761" name="Line"/>
          <p:cNvSpPr/>
          <p:nvPr/>
        </p:nvSpPr>
        <p:spPr>
          <a:xfrm>
            <a:off x="3907957" y="5136311"/>
            <a:ext cx="418423" cy="76048"/>
          </a:xfrm>
          <a:prstGeom prst="line">
            <a:avLst/>
          </a:prstGeom>
          <a:ln w="12700">
            <a:solidFill>
              <a:srgbClr val="747474"/>
            </a:solidFill>
            <a:miter lim="400000"/>
            <a:tailEnd type="stealth"/>
          </a:ln>
        </p:spPr>
        <p:txBody>
          <a:bodyPr lIns="35719" tIns="35719" rIns="35719" bIns="35719" anchor="ctr"/>
          <a:lstStyle/>
          <a:p>
            <a:pPr algn="ctr" defTabSz="410751" hangingPunct="0">
              <a:defRPr/>
            </a:pPr>
            <a:endParaRPr sz="2812" kern="0">
              <a:solidFill>
                <a:srgbClr val="000000"/>
              </a:solidFill>
              <a:latin typeface="Helvetica Neue Light"/>
              <a:sym typeface="Helvetica Neue Light"/>
            </a:endParaRPr>
          </a:p>
        </p:txBody>
      </p:sp>
      <p:sp>
        <p:nvSpPr>
          <p:cNvPr id="762" name="Line"/>
          <p:cNvSpPr/>
          <p:nvPr/>
        </p:nvSpPr>
        <p:spPr>
          <a:xfrm flipV="1">
            <a:off x="7928687" y="4240996"/>
            <a:ext cx="349444" cy="242385"/>
          </a:xfrm>
          <a:prstGeom prst="line">
            <a:avLst/>
          </a:prstGeom>
          <a:ln w="12700">
            <a:solidFill>
              <a:srgbClr val="747474"/>
            </a:solidFill>
            <a:miter lim="400000"/>
            <a:headEnd type="stealth"/>
          </a:ln>
        </p:spPr>
        <p:txBody>
          <a:bodyPr lIns="35719" tIns="35719" rIns="35719" bIns="35719" anchor="ctr"/>
          <a:lstStyle/>
          <a:p>
            <a:pPr algn="ctr" defTabSz="410751" hangingPunct="0">
              <a:defRPr/>
            </a:pPr>
            <a:endParaRPr sz="2812" kern="0">
              <a:solidFill>
                <a:srgbClr val="000000"/>
              </a:solidFill>
              <a:latin typeface="Helvetica Neue Light"/>
              <a:sym typeface="Helvetica Neue Light"/>
            </a:endParaRPr>
          </a:p>
        </p:txBody>
      </p:sp>
      <p:sp>
        <p:nvSpPr>
          <p:cNvPr id="763" name="Line"/>
          <p:cNvSpPr/>
          <p:nvPr/>
        </p:nvSpPr>
        <p:spPr>
          <a:xfrm flipV="1">
            <a:off x="6668470" y="3348902"/>
            <a:ext cx="76615" cy="418319"/>
          </a:xfrm>
          <a:prstGeom prst="line">
            <a:avLst/>
          </a:prstGeom>
          <a:ln w="12700">
            <a:solidFill>
              <a:srgbClr val="747474"/>
            </a:solidFill>
            <a:miter lim="400000"/>
            <a:headEnd type="stealth"/>
          </a:ln>
        </p:spPr>
        <p:txBody>
          <a:bodyPr lIns="35719" tIns="35719" rIns="35719" bIns="35719" anchor="ctr"/>
          <a:lstStyle/>
          <a:p>
            <a:pPr algn="ctr" defTabSz="410751" hangingPunct="0">
              <a:defRPr/>
            </a:pPr>
            <a:endParaRPr sz="2812" kern="0">
              <a:solidFill>
                <a:srgbClr val="000000"/>
              </a:solidFill>
              <a:latin typeface="Helvetica Neue Light"/>
              <a:sym typeface="Helvetica Neue Light"/>
            </a:endParaRPr>
          </a:p>
        </p:txBody>
      </p:sp>
      <p:sp>
        <p:nvSpPr>
          <p:cNvPr id="764" name="Line"/>
          <p:cNvSpPr/>
          <p:nvPr/>
        </p:nvSpPr>
        <p:spPr>
          <a:xfrm>
            <a:off x="5860155" y="3354591"/>
            <a:ext cx="98867" cy="413626"/>
          </a:xfrm>
          <a:prstGeom prst="line">
            <a:avLst/>
          </a:prstGeom>
          <a:ln w="12700">
            <a:solidFill>
              <a:srgbClr val="747474"/>
            </a:solidFill>
            <a:miter lim="400000"/>
            <a:tailEnd type="stealth"/>
          </a:ln>
        </p:spPr>
        <p:txBody>
          <a:bodyPr lIns="35719" tIns="35719" rIns="35719" bIns="35719" anchor="ctr"/>
          <a:lstStyle/>
          <a:p>
            <a:pPr algn="ctr" defTabSz="410751" hangingPunct="0">
              <a:defRPr/>
            </a:pPr>
            <a:endParaRPr sz="2812" kern="0">
              <a:solidFill>
                <a:srgbClr val="000000"/>
              </a:solidFill>
              <a:latin typeface="Helvetica Neue Light"/>
              <a:sym typeface="Helvetica Neue Light"/>
            </a:endParaRPr>
          </a:p>
        </p:txBody>
      </p:sp>
      <p:sp>
        <p:nvSpPr>
          <p:cNvPr id="765" name="Line"/>
          <p:cNvSpPr/>
          <p:nvPr/>
        </p:nvSpPr>
        <p:spPr>
          <a:xfrm>
            <a:off x="4315178" y="4314279"/>
            <a:ext cx="362623" cy="222185"/>
          </a:xfrm>
          <a:prstGeom prst="line">
            <a:avLst/>
          </a:prstGeom>
          <a:ln w="12700">
            <a:solidFill>
              <a:srgbClr val="747474"/>
            </a:solidFill>
            <a:miter lim="400000"/>
            <a:tailEnd type="stealth"/>
          </a:ln>
        </p:spPr>
        <p:txBody>
          <a:bodyPr lIns="35719" tIns="35719" rIns="35719" bIns="35719" anchor="ctr"/>
          <a:lstStyle/>
          <a:p>
            <a:pPr algn="ctr" defTabSz="410751" hangingPunct="0">
              <a:defRPr/>
            </a:pPr>
            <a:endParaRPr sz="2812" kern="0">
              <a:solidFill>
                <a:srgbClr val="000000"/>
              </a:solidFill>
              <a:latin typeface="Helvetica Neue Light"/>
              <a:sym typeface="Helvetica Neue Light"/>
            </a:endParaRPr>
          </a:p>
        </p:txBody>
      </p:sp>
      <p:sp>
        <p:nvSpPr>
          <p:cNvPr id="766" name="Line"/>
          <p:cNvSpPr/>
          <p:nvPr/>
        </p:nvSpPr>
        <p:spPr>
          <a:xfrm flipV="1">
            <a:off x="8328259" y="5109738"/>
            <a:ext cx="413314" cy="100163"/>
          </a:xfrm>
          <a:prstGeom prst="line">
            <a:avLst/>
          </a:prstGeom>
          <a:ln w="12700">
            <a:solidFill>
              <a:srgbClr val="747474"/>
            </a:solidFill>
            <a:miter lim="400000"/>
            <a:headEnd type="stealth"/>
          </a:ln>
        </p:spPr>
        <p:txBody>
          <a:bodyPr lIns="35719" tIns="35719" rIns="35719" bIns="35719" anchor="ctr"/>
          <a:lstStyle/>
          <a:p>
            <a:pPr algn="ctr" defTabSz="410751" hangingPunct="0">
              <a:defRPr/>
            </a:pPr>
            <a:endParaRPr sz="2812" kern="0">
              <a:solidFill>
                <a:srgbClr val="000000"/>
              </a:solidFill>
              <a:latin typeface="Helvetica Neue Light"/>
              <a:sym typeface="Helvetica Neue Light"/>
            </a:endParaRPr>
          </a:p>
        </p:txBody>
      </p:sp>
      <p:sp>
        <p:nvSpPr>
          <p:cNvPr id="767" name="Line"/>
          <p:cNvSpPr/>
          <p:nvPr/>
        </p:nvSpPr>
        <p:spPr>
          <a:xfrm flipV="1">
            <a:off x="7394885" y="3672448"/>
            <a:ext cx="221818" cy="362847"/>
          </a:xfrm>
          <a:prstGeom prst="line">
            <a:avLst/>
          </a:prstGeom>
          <a:ln w="12700">
            <a:solidFill>
              <a:srgbClr val="747474"/>
            </a:solidFill>
            <a:miter lim="400000"/>
            <a:headEnd type="stealth"/>
          </a:ln>
        </p:spPr>
        <p:txBody>
          <a:bodyPr lIns="35719" tIns="35719" rIns="35719" bIns="35719" anchor="ctr"/>
          <a:lstStyle/>
          <a:p>
            <a:pPr algn="ctr" defTabSz="410751" hangingPunct="0">
              <a:defRPr/>
            </a:pPr>
            <a:endParaRPr sz="2812" kern="0">
              <a:solidFill>
                <a:srgbClr val="000000"/>
              </a:solidFill>
              <a:latin typeface="Helvetica Neue Light"/>
              <a:sym typeface="Helvetica Neue Light"/>
            </a:endParaRPr>
          </a:p>
        </p:txBody>
      </p:sp>
      <p:grpSp>
        <p:nvGrpSpPr>
          <p:cNvPr id="770" name="Group"/>
          <p:cNvGrpSpPr/>
          <p:nvPr/>
        </p:nvGrpSpPr>
        <p:grpSpPr>
          <a:xfrm>
            <a:off x="6872883" y="5090028"/>
            <a:ext cx="2062150" cy="526747"/>
            <a:chOff x="0" y="-20285"/>
            <a:chExt cx="2932835" cy="749149"/>
          </a:xfrm>
        </p:grpSpPr>
        <p:sp>
          <p:nvSpPr>
            <p:cNvPr id="768" name="Line"/>
            <p:cNvSpPr/>
            <p:nvPr/>
          </p:nvSpPr>
          <p:spPr>
            <a:xfrm>
              <a:off x="0" y="267273"/>
              <a:ext cx="741760" cy="438101"/>
            </a:xfrm>
            <a:custGeom>
              <a:avLst/>
              <a:gdLst/>
              <a:ahLst/>
              <a:cxnLst>
                <a:cxn ang="0">
                  <a:pos x="wd2" y="hd2"/>
                </a:cxn>
                <a:cxn ang="5400000">
                  <a:pos x="wd2" y="hd2"/>
                </a:cxn>
                <a:cxn ang="10800000">
                  <a:pos x="wd2" y="hd2"/>
                </a:cxn>
                <a:cxn ang="16200000">
                  <a:pos x="wd2" y="hd2"/>
                </a:cxn>
              </a:cxnLst>
              <a:rect l="0" t="0" r="r" b="b"/>
              <a:pathLst>
                <a:path w="21600" h="21600" extrusionOk="0">
                  <a:moveTo>
                    <a:pt x="61" y="0"/>
                  </a:moveTo>
                  <a:lnTo>
                    <a:pt x="21600" y="14735"/>
                  </a:lnTo>
                  <a:lnTo>
                    <a:pt x="0" y="21600"/>
                  </a:lnTo>
                </a:path>
              </a:pathLst>
            </a:custGeom>
            <a:noFill/>
            <a:ln w="25400" cap="flat">
              <a:solidFill>
                <a:srgbClr val="FF2F92"/>
              </a:solidFill>
              <a:prstDash val="solid"/>
              <a:miter lim="400000"/>
              <a:tailEnd type="arrow" w="med" len="med"/>
            </a:ln>
            <a:effectLst/>
          </p:spPr>
          <p:txBody>
            <a:bodyPr wrap="square" lIns="35719" tIns="35719" rIns="35719" bIns="35719" numCol="1" anchor="b">
              <a:noAutofit/>
            </a:bodyPr>
            <a:lstStyle/>
            <a:p>
              <a:pPr algn="ctr" defTabSz="410751" hangingPunct="0">
                <a:defRPr sz="4200">
                  <a:latin typeface="+mn-lt"/>
                  <a:ea typeface="+mn-ea"/>
                  <a:cs typeface="+mn-cs"/>
                  <a:sym typeface="Helvetica Neue Light"/>
                </a:defRPr>
              </a:pPr>
              <a:endParaRPr sz="2953" kern="0">
                <a:solidFill>
                  <a:srgbClr val="000000"/>
                </a:solidFill>
                <a:latin typeface="Helvetica Neue Light"/>
                <a:sym typeface="Helvetica Neue Light"/>
              </a:endParaRPr>
            </a:p>
          </p:txBody>
        </p:sp>
        <p:sp>
          <p:nvSpPr>
            <p:cNvPr id="769" name="ignores close…"/>
            <p:cNvSpPr txBox="1"/>
            <p:nvPr/>
          </p:nvSpPr>
          <p:spPr>
            <a:xfrm>
              <a:off x="1056536" y="-20285"/>
              <a:ext cx="1876299" cy="74914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b">
              <a:spAutoFit/>
            </a:bodyPr>
            <a:lstStyle/>
            <a:p>
              <a:pPr algn="ctr" defTabSz="410751" hangingPunct="0">
                <a:defRPr sz="2100">
                  <a:solidFill>
                    <a:srgbClr val="FF2F92"/>
                  </a:solidFill>
                  <a:latin typeface="+mn-lt"/>
                  <a:ea typeface="+mn-ea"/>
                  <a:cs typeface="+mn-cs"/>
                  <a:sym typeface="Helvetica Neue Light"/>
                </a:defRPr>
              </a:pPr>
              <a:r>
                <a:rPr sz="1477" kern="0">
                  <a:solidFill>
                    <a:srgbClr val="FF2F92"/>
                  </a:solidFill>
                  <a:latin typeface="Helvetica Neue Light"/>
                  <a:sym typeface="Helvetica Neue Light"/>
                </a:rPr>
                <a:t>ignores close </a:t>
              </a:r>
            </a:p>
            <a:p>
              <a:pPr algn="ctr" defTabSz="410751" hangingPunct="0">
                <a:defRPr sz="2100">
                  <a:solidFill>
                    <a:srgbClr val="FF2F92"/>
                  </a:solidFill>
                  <a:latin typeface="+mn-lt"/>
                  <a:ea typeface="+mn-ea"/>
                  <a:cs typeface="+mn-cs"/>
                  <a:sym typeface="Helvetica Neue Light"/>
                </a:defRPr>
              </a:pPr>
              <a:r>
                <a:rPr sz="1477" kern="0">
                  <a:solidFill>
                    <a:srgbClr val="FF2F92"/>
                  </a:solidFill>
                  <a:latin typeface="Helvetica Neue Light"/>
                  <a:sym typeface="Helvetica Neue Light"/>
                </a:rPr>
                <a:t>inter-reflections</a:t>
              </a:r>
            </a:p>
          </p:txBody>
        </p:sp>
      </p:grpSp>
      <p:sp>
        <p:nvSpPr>
          <p:cNvPr id="771" name="radiance only depends on direction; not location"/>
          <p:cNvSpPr txBox="1"/>
          <p:nvPr/>
        </p:nvSpPr>
        <p:spPr>
          <a:xfrm>
            <a:off x="3613547" y="4295285"/>
            <a:ext cx="2152055" cy="526747"/>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b">
            <a:spAutoFit/>
          </a:bodyPr>
          <a:lstStyle>
            <a:lvl1pPr defTabSz="584200">
              <a:defRPr sz="2100">
                <a:solidFill>
                  <a:srgbClr val="FF2F92"/>
                </a:solidFill>
                <a:latin typeface="+mn-lt"/>
                <a:ea typeface="+mn-ea"/>
                <a:cs typeface="+mn-cs"/>
                <a:sym typeface="Helvetica Neue Light"/>
              </a:defRPr>
            </a:lvl1pPr>
          </a:lstStyle>
          <a:p>
            <a:pPr algn="ctr" defTabSz="410751" hangingPunct="0">
              <a:defRPr/>
            </a:pPr>
            <a:r>
              <a:rPr sz="1477" kern="0">
                <a:latin typeface="Helvetica Neue Light"/>
              </a:rPr>
              <a:t>radiance only depends on direction; not location</a:t>
            </a:r>
          </a:p>
        </p:txBody>
      </p:sp>
    </p:spTree>
    <p:extLst>
      <p:ext uri="{BB962C8B-B14F-4D97-AF65-F5344CB8AC3E}">
        <p14:creationId xmlns:p14="http://schemas.microsoft.com/office/powerpoint/2010/main" val="29799563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Application: augmented reality"/>
          <p:cNvSpPr txBox="1">
            <a:spLocks noGrp="1"/>
          </p:cNvSpPr>
          <p:nvPr>
            <p:ph type="title"/>
          </p:nvPr>
        </p:nvSpPr>
        <p:spPr>
          <a:xfrm>
            <a:off x="1925836" y="232172"/>
            <a:ext cx="8340328" cy="982266"/>
          </a:xfrm>
          <a:prstGeom prst="rect">
            <a:avLst/>
          </a:prstGeom>
        </p:spPr>
        <p:txBody>
          <a:bodyPr/>
          <a:lstStyle/>
          <a:p>
            <a:r>
              <a:t>Application: augmented reality</a:t>
            </a:r>
          </a:p>
        </p:txBody>
      </p:sp>
      <p:pic>
        <p:nvPicPr>
          <p:cNvPr id="774" name="droppedImage.png" descr="droppedImage.png"/>
          <p:cNvPicPr>
            <a:picLocks noChangeAspect="1"/>
          </p:cNvPicPr>
          <p:nvPr/>
        </p:nvPicPr>
        <p:blipFill>
          <a:blip r:embed="rId2"/>
          <a:stretch>
            <a:fillRect/>
          </a:stretch>
        </p:blipFill>
        <p:spPr>
          <a:xfrm>
            <a:off x="2887534" y="4873675"/>
            <a:ext cx="5643563" cy="1734294"/>
          </a:xfrm>
          <a:prstGeom prst="rect">
            <a:avLst/>
          </a:prstGeom>
          <a:ln w="12700">
            <a:miter lim="400000"/>
          </a:ln>
        </p:spPr>
      </p:pic>
      <p:sp>
        <p:nvSpPr>
          <p:cNvPr id="775" name="[Debevec, 1998]"/>
          <p:cNvSpPr txBox="1"/>
          <p:nvPr/>
        </p:nvSpPr>
        <p:spPr>
          <a:xfrm>
            <a:off x="8635571" y="6312196"/>
            <a:ext cx="1751442" cy="2689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marL="708039" algn="r" defTabSz="584200">
              <a:lnSpc>
                <a:spcPct val="110000"/>
              </a:lnSpc>
              <a:spcBef>
                <a:spcPts val="900"/>
              </a:spcBef>
              <a:buClr>
                <a:srgbClr val="8BCEB1"/>
              </a:buClr>
              <a:buFont typeface="Arial"/>
              <a:defRPr sz="1800">
                <a:solidFill>
                  <a:srgbClr val="606060"/>
                </a:solidFill>
                <a:latin typeface="Microsoft Sans Serif"/>
                <a:ea typeface="Microsoft Sans Serif"/>
                <a:cs typeface="Microsoft Sans Serif"/>
                <a:sym typeface="Microsoft Sans Serif"/>
              </a:defRPr>
            </a:lvl1pPr>
          </a:lstStyle>
          <a:p>
            <a:pPr marL="497822" defTabSz="410751" hangingPunct="0">
              <a:spcBef>
                <a:spcPts val="633"/>
              </a:spcBef>
              <a:defRPr/>
            </a:pPr>
            <a:r>
              <a:rPr sz="1266" kern="0"/>
              <a:t>[Debevec, 1998]</a:t>
            </a:r>
          </a:p>
        </p:txBody>
      </p:sp>
      <p:sp>
        <p:nvSpPr>
          <p:cNvPr id="776" name="Circle"/>
          <p:cNvSpPr/>
          <p:nvPr/>
        </p:nvSpPr>
        <p:spPr>
          <a:xfrm>
            <a:off x="3810000" y="3312914"/>
            <a:ext cx="5036344" cy="5036344"/>
          </a:xfrm>
          <a:prstGeom prst="ellipse">
            <a:avLst/>
          </a:prstGeom>
          <a:ln w="12700">
            <a:solidFill>
              <a:srgbClr val="929292"/>
            </a:solidFill>
            <a:miter lim="400000"/>
          </a:ln>
        </p:spPr>
        <p:txBody>
          <a:bodyPr lIns="35719" tIns="35719" rIns="35719" bIns="35719" anchor="ctr"/>
          <a:lstStyle/>
          <a:p>
            <a:pPr algn="ctr" defTabSz="410751" hangingPunct="0">
              <a:defRPr sz="3600">
                <a:latin typeface="+mn-lt"/>
                <a:ea typeface="+mn-ea"/>
                <a:cs typeface="+mn-cs"/>
                <a:sym typeface="Helvetica Neue Light"/>
              </a:defRPr>
            </a:pPr>
            <a:endParaRPr sz="2531" kern="0">
              <a:solidFill>
                <a:srgbClr val="000000"/>
              </a:solidFill>
              <a:latin typeface="Helvetica Neue Light"/>
              <a:sym typeface="Helvetica Neue Light"/>
            </a:endParaRPr>
          </a:p>
        </p:txBody>
      </p:sp>
      <p:sp>
        <p:nvSpPr>
          <p:cNvPr id="777" name="Line"/>
          <p:cNvSpPr/>
          <p:nvPr/>
        </p:nvSpPr>
        <p:spPr>
          <a:xfrm>
            <a:off x="5014938" y="3678110"/>
            <a:ext cx="241335" cy="350170"/>
          </a:xfrm>
          <a:prstGeom prst="line">
            <a:avLst/>
          </a:prstGeom>
          <a:ln w="12700">
            <a:solidFill>
              <a:srgbClr val="747474"/>
            </a:solidFill>
            <a:miter lim="400000"/>
            <a:tailEnd type="stealth"/>
          </a:ln>
        </p:spPr>
        <p:txBody>
          <a:bodyPr lIns="35719" tIns="35719" rIns="35719" bIns="35719" anchor="ctr"/>
          <a:lstStyle/>
          <a:p>
            <a:pPr algn="ctr" defTabSz="410751" hangingPunct="0">
              <a:defRPr/>
            </a:pPr>
            <a:endParaRPr sz="2812" kern="0">
              <a:solidFill>
                <a:srgbClr val="000000"/>
              </a:solidFill>
              <a:latin typeface="Helvetica Neue Light"/>
              <a:sym typeface="Helvetica Neue Light"/>
            </a:endParaRPr>
          </a:p>
        </p:txBody>
      </p:sp>
      <p:sp>
        <p:nvSpPr>
          <p:cNvPr id="778" name="Line"/>
          <p:cNvSpPr/>
          <p:nvPr/>
        </p:nvSpPr>
        <p:spPr>
          <a:xfrm>
            <a:off x="3907957" y="5136311"/>
            <a:ext cx="418423" cy="76048"/>
          </a:xfrm>
          <a:prstGeom prst="line">
            <a:avLst/>
          </a:prstGeom>
          <a:ln w="12700">
            <a:solidFill>
              <a:srgbClr val="747474"/>
            </a:solidFill>
            <a:miter lim="400000"/>
            <a:tailEnd type="stealth"/>
          </a:ln>
        </p:spPr>
        <p:txBody>
          <a:bodyPr lIns="35719" tIns="35719" rIns="35719" bIns="35719" anchor="ctr"/>
          <a:lstStyle/>
          <a:p>
            <a:pPr algn="ctr" defTabSz="410751" hangingPunct="0">
              <a:defRPr/>
            </a:pPr>
            <a:endParaRPr sz="2812" kern="0">
              <a:solidFill>
                <a:srgbClr val="000000"/>
              </a:solidFill>
              <a:latin typeface="Helvetica Neue Light"/>
              <a:sym typeface="Helvetica Neue Light"/>
            </a:endParaRPr>
          </a:p>
        </p:txBody>
      </p:sp>
      <p:sp>
        <p:nvSpPr>
          <p:cNvPr id="779" name="Line"/>
          <p:cNvSpPr/>
          <p:nvPr/>
        </p:nvSpPr>
        <p:spPr>
          <a:xfrm flipV="1">
            <a:off x="7928687" y="4240996"/>
            <a:ext cx="349444" cy="242385"/>
          </a:xfrm>
          <a:prstGeom prst="line">
            <a:avLst/>
          </a:prstGeom>
          <a:ln w="12700">
            <a:solidFill>
              <a:srgbClr val="747474"/>
            </a:solidFill>
            <a:miter lim="400000"/>
            <a:headEnd type="stealth"/>
          </a:ln>
        </p:spPr>
        <p:txBody>
          <a:bodyPr lIns="35719" tIns="35719" rIns="35719" bIns="35719" anchor="ctr"/>
          <a:lstStyle/>
          <a:p>
            <a:pPr algn="ctr" defTabSz="410751" hangingPunct="0">
              <a:defRPr/>
            </a:pPr>
            <a:endParaRPr sz="2812" kern="0">
              <a:solidFill>
                <a:srgbClr val="000000"/>
              </a:solidFill>
              <a:latin typeface="Helvetica Neue Light"/>
              <a:sym typeface="Helvetica Neue Light"/>
            </a:endParaRPr>
          </a:p>
        </p:txBody>
      </p:sp>
      <p:sp>
        <p:nvSpPr>
          <p:cNvPr id="780" name="Line"/>
          <p:cNvSpPr/>
          <p:nvPr/>
        </p:nvSpPr>
        <p:spPr>
          <a:xfrm flipV="1">
            <a:off x="6668470" y="3348902"/>
            <a:ext cx="76615" cy="418319"/>
          </a:xfrm>
          <a:prstGeom prst="line">
            <a:avLst/>
          </a:prstGeom>
          <a:ln w="12700">
            <a:solidFill>
              <a:srgbClr val="747474"/>
            </a:solidFill>
            <a:miter lim="400000"/>
            <a:headEnd type="stealth"/>
          </a:ln>
        </p:spPr>
        <p:txBody>
          <a:bodyPr lIns="35719" tIns="35719" rIns="35719" bIns="35719" anchor="ctr"/>
          <a:lstStyle/>
          <a:p>
            <a:pPr algn="ctr" defTabSz="410751" hangingPunct="0">
              <a:defRPr/>
            </a:pPr>
            <a:endParaRPr sz="2812" kern="0">
              <a:solidFill>
                <a:srgbClr val="000000"/>
              </a:solidFill>
              <a:latin typeface="Helvetica Neue Light"/>
              <a:sym typeface="Helvetica Neue Light"/>
            </a:endParaRPr>
          </a:p>
        </p:txBody>
      </p:sp>
      <p:sp>
        <p:nvSpPr>
          <p:cNvPr id="781" name="Line"/>
          <p:cNvSpPr/>
          <p:nvPr/>
        </p:nvSpPr>
        <p:spPr>
          <a:xfrm>
            <a:off x="5860155" y="3354591"/>
            <a:ext cx="98867" cy="413626"/>
          </a:xfrm>
          <a:prstGeom prst="line">
            <a:avLst/>
          </a:prstGeom>
          <a:ln w="12700">
            <a:solidFill>
              <a:srgbClr val="747474"/>
            </a:solidFill>
            <a:miter lim="400000"/>
            <a:tailEnd type="stealth"/>
          </a:ln>
        </p:spPr>
        <p:txBody>
          <a:bodyPr lIns="35719" tIns="35719" rIns="35719" bIns="35719" anchor="ctr"/>
          <a:lstStyle/>
          <a:p>
            <a:pPr algn="ctr" defTabSz="410751" hangingPunct="0">
              <a:defRPr/>
            </a:pPr>
            <a:endParaRPr sz="2812" kern="0">
              <a:solidFill>
                <a:srgbClr val="000000"/>
              </a:solidFill>
              <a:latin typeface="Helvetica Neue Light"/>
              <a:sym typeface="Helvetica Neue Light"/>
            </a:endParaRPr>
          </a:p>
        </p:txBody>
      </p:sp>
      <p:sp>
        <p:nvSpPr>
          <p:cNvPr id="782" name="Line"/>
          <p:cNvSpPr/>
          <p:nvPr/>
        </p:nvSpPr>
        <p:spPr>
          <a:xfrm>
            <a:off x="4315178" y="4314279"/>
            <a:ext cx="362623" cy="222185"/>
          </a:xfrm>
          <a:prstGeom prst="line">
            <a:avLst/>
          </a:prstGeom>
          <a:ln w="12700">
            <a:solidFill>
              <a:srgbClr val="747474"/>
            </a:solidFill>
            <a:miter lim="400000"/>
            <a:tailEnd type="stealth"/>
          </a:ln>
        </p:spPr>
        <p:txBody>
          <a:bodyPr lIns="35719" tIns="35719" rIns="35719" bIns="35719" anchor="ctr"/>
          <a:lstStyle/>
          <a:p>
            <a:pPr algn="ctr" defTabSz="410751" hangingPunct="0">
              <a:defRPr/>
            </a:pPr>
            <a:endParaRPr sz="2812" kern="0">
              <a:solidFill>
                <a:srgbClr val="000000"/>
              </a:solidFill>
              <a:latin typeface="Helvetica Neue Light"/>
              <a:sym typeface="Helvetica Neue Light"/>
            </a:endParaRPr>
          </a:p>
        </p:txBody>
      </p:sp>
      <p:sp>
        <p:nvSpPr>
          <p:cNvPr id="783" name="Line"/>
          <p:cNvSpPr/>
          <p:nvPr/>
        </p:nvSpPr>
        <p:spPr>
          <a:xfrm flipV="1">
            <a:off x="8328259" y="5109738"/>
            <a:ext cx="413314" cy="100163"/>
          </a:xfrm>
          <a:prstGeom prst="line">
            <a:avLst/>
          </a:prstGeom>
          <a:ln w="12700">
            <a:solidFill>
              <a:srgbClr val="747474"/>
            </a:solidFill>
            <a:miter lim="400000"/>
            <a:headEnd type="stealth"/>
          </a:ln>
        </p:spPr>
        <p:txBody>
          <a:bodyPr lIns="35719" tIns="35719" rIns="35719" bIns="35719" anchor="ctr"/>
          <a:lstStyle/>
          <a:p>
            <a:pPr algn="ctr" defTabSz="410751" hangingPunct="0">
              <a:defRPr/>
            </a:pPr>
            <a:endParaRPr sz="2812" kern="0">
              <a:solidFill>
                <a:srgbClr val="000000"/>
              </a:solidFill>
              <a:latin typeface="Helvetica Neue Light"/>
              <a:sym typeface="Helvetica Neue Light"/>
            </a:endParaRPr>
          </a:p>
        </p:txBody>
      </p:sp>
      <p:sp>
        <p:nvSpPr>
          <p:cNvPr id="784" name="Line"/>
          <p:cNvSpPr/>
          <p:nvPr/>
        </p:nvSpPr>
        <p:spPr>
          <a:xfrm flipV="1">
            <a:off x="7394885" y="3672448"/>
            <a:ext cx="221818" cy="362847"/>
          </a:xfrm>
          <a:prstGeom prst="line">
            <a:avLst/>
          </a:prstGeom>
          <a:ln w="12700">
            <a:solidFill>
              <a:srgbClr val="747474"/>
            </a:solidFill>
            <a:miter lim="400000"/>
            <a:headEnd type="stealth"/>
          </a:ln>
        </p:spPr>
        <p:txBody>
          <a:bodyPr lIns="35719" tIns="35719" rIns="35719" bIns="35719" anchor="ctr"/>
          <a:lstStyle/>
          <a:p>
            <a:pPr algn="ctr" defTabSz="410751" hangingPunct="0">
              <a:defRPr/>
            </a:pPr>
            <a:endParaRPr sz="2812" kern="0">
              <a:solidFill>
                <a:srgbClr val="000000"/>
              </a:solidFill>
              <a:latin typeface="Helvetica Neue Light"/>
              <a:sym typeface="Helvetica Neue Light"/>
            </a:endParaRPr>
          </a:p>
        </p:txBody>
      </p:sp>
      <p:grpSp>
        <p:nvGrpSpPr>
          <p:cNvPr id="787" name="droppedImage.png"/>
          <p:cNvGrpSpPr/>
          <p:nvPr/>
        </p:nvGrpSpPr>
        <p:grpSpPr>
          <a:xfrm>
            <a:off x="1836539" y="3545086"/>
            <a:ext cx="1768078" cy="1857375"/>
            <a:chOff x="0" y="0"/>
            <a:chExt cx="2514600" cy="2641600"/>
          </a:xfrm>
        </p:grpSpPr>
        <p:pic>
          <p:nvPicPr>
            <p:cNvPr id="786" name="droppedImage.png" descr="droppedImage.png"/>
            <p:cNvPicPr>
              <a:picLocks noChangeAspect="1"/>
            </p:cNvPicPr>
            <p:nvPr/>
          </p:nvPicPr>
          <p:blipFill>
            <a:blip r:embed="rId3"/>
            <a:stretch>
              <a:fillRect/>
            </a:stretch>
          </p:blipFill>
          <p:spPr>
            <a:xfrm>
              <a:off x="215900" y="139700"/>
              <a:ext cx="2082800" cy="2082800"/>
            </a:xfrm>
            <a:prstGeom prst="rect">
              <a:avLst/>
            </a:prstGeom>
            <a:ln>
              <a:noFill/>
            </a:ln>
            <a:effectLst/>
          </p:spPr>
        </p:pic>
        <p:pic>
          <p:nvPicPr>
            <p:cNvPr id="785" name="droppedImage.png" descr="droppedImage.png"/>
            <p:cNvPicPr>
              <a:picLocks/>
            </p:cNvPicPr>
            <p:nvPr/>
          </p:nvPicPr>
          <p:blipFill>
            <a:blip r:embed="rId4"/>
            <a:stretch>
              <a:fillRect/>
            </a:stretch>
          </p:blipFill>
          <p:spPr>
            <a:xfrm>
              <a:off x="0" y="0"/>
              <a:ext cx="2514600" cy="2641600"/>
            </a:xfrm>
            <a:prstGeom prst="rect">
              <a:avLst/>
            </a:prstGeom>
            <a:effectLst/>
          </p:spPr>
        </p:pic>
      </p:grpSp>
      <p:pic>
        <p:nvPicPr>
          <p:cNvPr id="788" name="latexit-drag.pdf" descr="latexit-drag.pdf"/>
          <p:cNvPicPr>
            <a:picLocks noChangeAspect="1"/>
          </p:cNvPicPr>
          <p:nvPr/>
        </p:nvPicPr>
        <p:blipFill>
          <a:blip r:embed="rId5"/>
          <a:stretch>
            <a:fillRect/>
          </a:stretch>
        </p:blipFill>
        <p:spPr>
          <a:xfrm>
            <a:off x="2399109" y="3089672"/>
            <a:ext cx="642938" cy="330398"/>
          </a:xfrm>
          <a:prstGeom prst="rect">
            <a:avLst/>
          </a:prstGeom>
          <a:ln w="12700">
            <a:miter lim="400000"/>
          </a:ln>
        </p:spPr>
      </p:pic>
      <p:pic>
        <p:nvPicPr>
          <p:cNvPr id="789" name="droppedImage.png" descr="droppedImage.png"/>
          <p:cNvPicPr>
            <a:picLocks noChangeAspect="1"/>
          </p:cNvPicPr>
          <p:nvPr/>
        </p:nvPicPr>
        <p:blipFill>
          <a:blip r:embed="rId6"/>
          <a:srcRect l="1168" r="2436" b="2608"/>
          <a:stretch>
            <a:fillRect/>
          </a:stretch>
        </p:blipFill>
        <p:spPr>
          <a:xfrm>
            <a:off x="3536608" y="1812727"/>
            <a:ext cx="1318246" cy="1768078"/>
          </a:xfrm>
          <a:custGeom>
            <a:avLst/>
            <a:gdLst/>
            <a:ahLst/>
            <a:cxnLst>
              <a:cxn ang="0">
                <a:pos x="wd2" y="hd2"/>
              </a:cxn>
              <a:cxn ang="5400000">
                <a:pos x="wd2" y="hd2"/>
              </a:cxn>
              <a:cxn ang="10800000">
                <a:pos x="wd2" y="hd2"/>
              </a:cxn>
              <a:cxn ang="16200000">
                <a:pos x="wd2" y="hd2"/>
              </a:cxn>
            </a:cxnLst>
            <a:rect l="0" t="0" r="r" b="b"/>
            <a:pathLst>
              <a:path w="21600" h="21600" extrusionOk="0">
                <a:moveTo>
                  <a:pt x="2195" y="0"/>
                </a:moveTo>
                <a:cubicBezTo>
                  <a:pt x="983" y="0"/>
                  <a:pt x="0" y="733"/>
                  <a:pt x="0" y="1636"/>
                </a:cubicBezTo>
                <a:lnTo>
                  <a:pt x="0" y="19964"/>
                </a:lnTo>
                <a:cubicBezTo>
                  <a:pt x="0" y="20867"/>
                  <a:pt x="983" y="21600"/>
                  <a:pt x="2195" y="21600"/>
                </a:cubicBezTo>
                <a:lnTo>
                  <a:pt x="19405" y="21600"/>
                </a:lnTo>
                <a:cubicBezTo>
                  <a:pt x="20617" y="21600"/>
                  <a:pt x="21600" y="20867"/>
                  <a:pt x="21600" y="19964"/>
                </a:cubicBezTo>
                <a:lnTo>
                  <a:pt x="21600" y="1636"/>
                </a:lnTo>
                <a:cubicBezTo>
                  <a:pt x="21600" y="733"/>
                  <a:pt x="20617" y="0"/>
                  <a:pt x="19405" y="0"/>
                </a:cubicBezTo>
                <a:lnTo>
                  <a:pt x="2195" y="0"/>
                </a:lnTo>
                <a:close/>
              </a:path>
            </a:pathLst>
          </a:custGeom>
          <a:ln w="12700">
            <a:miter lim="400000"/>
          </a:ln>
        </p:spPr>
      </p:pic>
    </p:spTree>
    <p:extLst>
      <p:ext uri="{BB962C8B-B14F-4D97-AF65-F5344CB8AC3E}">
        <p14:creationId xmlns:p14="http://schemas.microsoft.com/office/powerpoint/2010/main" val="12369824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pplication: augmented reality"/>
          <p:cNvSpPr txBox="1">
            <a:spLocks noGrp="1"/>
          </p:cNvSpPr>
          <p:nvPr>
            <p:ph type="title"/>
          </p:nvPr>
        </p:nvSpPr>
        <p:spPr>
          <a:xfrm>
            <a:off x="1925836" y="232172"/>
            <a:ext cx="8340328" cy="982266"/>
          </a:xfrm>
          <a:prstGeom prst="rect">
            <a:avLst/>
          </a:prstGeom>
        </p:spPr>
        <p:txBody>
          <a:bodyPr/>
          <a:lstStyle/>
          <a:p>
            <a:r>
              <a:t>Application: augmented reality</a:t>
            </a:r>
          </a:p>
        </p:txBody>
      </p:sp>
      <p:sp>
        <p:nvSpPr>
          <p:cNvPr id="805" name="[Debevec, 1998]"/>
          <p:cNvSpPr txBox="1"/>
          <p:nvPr/>
        </p:nvSpPr>
        <p:spPr>
          <a:xfrm>
            <a:off x="8431990" y="6279366"/>
            <a:ext cx="1955023" cy="30181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marL="708039" algn="r" defTabSz="584200">
              <a:lnSpc>
                <a:spcPct val="110000"/>
              </a:lnSpc>
              <a:spcBef>
                <a:spcPts val="900"/>
              </a:spcBef>
              <a:buClr>
                <a:srgbClr val="8BCEB1"/>
              </a:buClr>
              <a:buFont typeface="Arial"/>
              <a:defRPr sz="2100">
                <a:solidFill>
                  <a:srgbClr val="606060"/>
                </a:solidFill>
                <a:latin typeface="Microsoft Sans Serif"/>
                <a:ea typeface="Microsoft Sans Serif"/>
                <a:cs typeface="Microsoft Sans Serif"/>
                <a:sym typeface="Microsoft Sans Serif"/>
              </a:defRPr>
            </a:lvl1pPr>
          </a:lstStyle>
          <a:p>
            <a:pPr marL="497822" defTabSz="410751" hangingPunct="0">
              <a:spcBef>
                <a:spcPts val="633"/>
              </a:spcBef>
              <a:defRPr/>
            </a:pPr>
            <a:r>
              <a:rPr sz="1477" kern="0"/>
              <a:t>[Debevec, 1998]</a:t>
            </a:r>
          </a:p>
        </p:txBody>
      </p:sp>
      <p:pic>
        <p:nvPicPr>
          <p:cNvPr id="806" name="droppedImage.png" descr="droppedImage.png"/>
          <p:cNvPicPr>
            <a:picLocks noChangeAspect="1"/>
          </p:cNvPicPr>
          <p:nvPr/>
        </p:nvPicPr>
        <p:blipFill>
          <a:blip r:embed="rId2"/>
          <a:stretch>
            <a:fillRect/>
          </a:stretch>
        </p:blipFill>
        <p:spPr>
          <a:xfrm>
            <a:off x="1925836" y="1705570"/>
            <a:ext cx="3674538" cy="2223492"/>
          </a:xfrm>
          <a:prstGeom prst="rect">
            <a:avLst/>
          </a:prstGeom>
          <a:ln w="12700">
            <a:miter lim="400000"/>
          </a:ln>
        </p:spPr>
      </p:pic>
      <p:pic>
        <p:nvPicPr>
          <p:cNvPr id="807" name="droppedImage.png" descr="droppedImage.png"/>
          <p:cNvPicPr>
            <a:picLocks noChangeAspect="1"/>
          </p:cNvPicPr>
          <p:nvPr/>
        </p:nvPicPr>
        <p:blipFill>
          <a:blip r:embed="rId3"/>
          <a:stretch>
            <a:fillRect/>
          </a:stretch>
        </p:blipFill>
        <p:spPr>
          <a:xfrm>
            <a:off x="1925836" y="4070561"/>
            <a:ext cx="3643313" cy="2224870"/>
          </a:xfrm>
          <a:prstGeom prst="rect">
            <a:avLst/>
          </a:prstGeom>
          <a:ln w="12700">
            <a:miter lim="400000"/>
          </a:ln>
        </p:spPr>
      </p:pic>
      <p:pic>
        <p:nvPicPr>
          <p:cNvPr id="808" name="droppedImage.png" descr="droppedImage.png"/>
          <p:cNvPicPr>
            <a:picLocks noChangeAspect="1"/>
          </p:cNvPicPr>
          <p:nvPr/>
        </p:nvPicPr>
        <p:blipFill>
          <a:blip r:embed="rId4"/>
          <a:stretch>
            <a:fillRect/>
          </a:stretch>
        </p:blipFill>
        <p:spPr>
          <a:xfrm>
            <a:off x="5676305" y="2500312"/>
            <a:ext cx="4803299" cy="2839641"/>
          </a:xfrm>
          <a:prstGeom prst="rect">
            <a:avLst/>
          </a:prstGeom>
          <a:ln w="12700">
            <a:miter lim="400000"/>
          </a:ln>
        </p:spPr>
      </p:pic>
    </p:spTree>
    <p:extLst>
      <p:ext uri="{BB962C8B-B14F-4D97-AF65-F5344CB8AC3E}">
        <p14:creationId xmlns:p14="http://schemas.microsoft.com/office/powerpoint/2010/main" val="16003047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 name="Application: augmented reality"/>
          <p:cNvSpPr txBox="1">
            <a:spLocks noGrp="1"/>
          </p:cNvSpPr>
          <p:nvPr>
            <p:ph type="title"/>
          </p:nvPr>
        </p:nvSpPr>
        <p:spPr>
          <a:xfrm>
            <a:off x="1925836" y="232172"/>
            <a:ext cx="8340328" cy="982266"/>
          </a:xfrm>
          <a:prstGeom prst="rect">
            <a:avLst/>
          </a:prstGeom>
        </p:spPr>
        <p:txBody>
          <a:bodyPr/>
          <a:lstStyle/>
          <a:p>
            <a:r>
              <a:t>Application: augmented reality</a:t>
            </a:r>
          </a:p>
        </p:txBody>
      </p:sp>
      <p:sp>
        <p:nvSpPr>
          <p:cNvPr id="805" name="[Debevec, 1998]"/>
          <p:cNvSpPr txBox="1"/>
          <p:nvPr/>
        </p:nvSpPr>
        <p:spPr>
          <a:xfrm>
            <a:off x="7114321" y="6279366"/>
            <a:ext cx="3272692" cy="30181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marL="708039" algn="r" defTabSz="584200">
              <a:lnSpc>
                <a:spcPct val="110000"/>
              </a:lnSpc>
              <a:spcBef>
                <a:spcPts val="900"/>
              </a:spcBef>
              <a:buClr>
                <a:srgbClr val="8BCEB1"/>
              </a:buClr>
              <a:buFont typeface="Arial"/>
              <a:defRPr sz="2100">
                <a:solidFill>
                  <a:srgbClr val="606060"/>
                </a:solidFill>
                <a:latin typeface="Microsoft Sans Serif"/>
                <a:ea typeface="Microsoft Sans Serif"/>
                <a:cs typeface="Microsoft Sans Serif"/>
                <a:sym typeface="Microsoft Sans Serif"/>
              </a:defRPr>
            </a:lvl1pPr>
          </a:lstStyle>
          <a:p>
            <a:pPr marL="497822" defTabSz="410751" hangingPunct="0">
              <a:spcBef>
                <a:spcPts val="633"/>
              </a:spcBef>
              <a:defRPr/>
            </a:pPr>
            <a:r>
              <a:rPr lang="en-US" sz="1477" kern="0" dirty="0"/>
              <a:t>http://gl.ict.usc.edu/LightStages/</a:t>
            </a:r>
            <a:endParaRPr sz="1477" kern="0" dirty="0"/>
          </a:p>
        </p:txBody>
      </p:sp>
      <p:pic>
        <p:nvPicPr>
          <p:cNvPr id="7" name="Picture 6">
            <a:extLst>
              <a:ext uri="{FF2B5EF4-FFF2-40B4-BE49-F238E27FC236}">
                <a16:creationId xmlns:a16="http://schemas.microsoft.com/office/drawing/2014/main" id="{D1FDE9BF-E658-4CCD-8A61-D88C03ED9CFB}"/>
              </a:ext>
            </a:extLst>
          </p:cNvPr>
          <p:cNvPicPr>
            <a:picLocks noChangeAspect="1"/>
          </p:cNvPicPr>
          <p:nvPr/>
        </p:nvPicPr>
        <p:blipFill rotWithShape="1">
          <a:blip r:embed="rId2">
            <a:extLst>
              <a:ext uri="{28A0092B-C50C-407E-A947-70E740481C1C}">
                <a14:useLocalDpi xmlns:a14="http://schemas.microsoft.com/office/drawing/2010/main" val="0"/>
              </a:ext>
            </a:extLst>
          </a:blip>
          <a:srcRect l="17471" t="23124" r="16529" b="7687"/>
          <a:stretch/>
        </p:blipFill>
        <p:spPr>
          <a:xfrm>
            <a:off x="2809875" y="1535906"/>
            <a:ext cx="6572251" cy="4335116"/>
          </a:xfrm>
          <a:prstGeom prst="rect">
            <a:avLst/>
          </a:prstGeom>
        </p:spPr>
      </p:pic>
    </p:spTree>
    <p:extLst>
      <p:ext uri="{BB962C8B-B14F-4D97-AF65-F5344CB8AC3E}">
        <p14:creationId xmlns:p14="http://schemas.microsoft.com/office/powerpoint/2010/main" val="40998303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0" name="Application: augmented reality"/>
          <p:cNvSpPr txBox="1">
            <a:spLocks noGrp="1"/>
          </p:cNvSpPr>
          <p:nvPr>
            <p:ph type="title"/>
          </p:nvPr>
        </p:nvSpPr>
        <p:spPr>
          <a:xfrm>
            <a:off x="1925836" y="232172"/>
            <a:ext cx="8340328" cy="982266"/>
          </a:xfrm>
          <a:prstGeom prst="rect">
            <a:avLst/>
          </a:prstGeom>
        </p:spPr>
        <p:txBody>
          <a:bodyPr/>
          <a:lstStyle/>
          <a:p>
            <a:r>
              <a:t>Application: augmented reality</a:t>
            </a:r>
          </a:p>
        </p:txBody>
      </p:sp>
      <p:pic>
        <p:nvPicPr>
          <p:cNvPr id="811" name="Image" descr="Image"/>
          <p:cNvPicPr>
            <a:picLocks noChangeAspect="1"/>
          </p:cNvPicPr>
          <p:nvPr/>
        </p:nvPicPr>
        <p:blipFill>
          <a:blip r:embed="rId2"/>
          <a:stretch>
            <a:fillRect/>
          </a:stretch>
        </p:blipFill>
        <p:spPr>
          <a:xfrm>
            <a:off x="6311009" y="2004405"/>
            <a:ext cx="3869772" cy="3192673"/>
          </a:xfrm>
          <a:prstGeom prst="rect">
            <a:avLst/>
          </a:prstGeom>
          <a:ln w="12700">
            <a:miter lim="400000"/>
          </a:ln>
        </p:spPr>
      </p:pic>
      <p:pic>
        <p:nvPicPr>
          <p:cNvPr id="812" name="Image" descr="Image"/>
          <p:cNvPicPr>
            <a:picLocks noChangeAspect="1"/>
          </p:cNvPicPr>
          <p:nvPr/>
        </p:nvPicPr>
        <p:blipFill>
          <a:blip r:embed="rId3"/>
          <a:stretch>
            <a:fillRect/>
          </a:stretch>
        </p:blipFill>
        <p:spPr>
          <a:xfrm>
            <a:off x="2057841" y="1915925"/>
            <a:ext cx="3631250" cy="3568821"/>
          </a:xfrm>
          <a:prstGeom prst="rect">
            <a:avLst/>
          </a:prstGeom>
          <a:ln w="12700">
            <a:miter lim="400000"/>
          </a:ln>
        </p:spPr>
      </p:pic>
      <p:sp>
        <p:nvSpPr>
          <p:cNvPr id="813" name="[https://developers.google.com/ar/]"/>
          <p:cNvSpPr txBox="1"/>
          <p:nvPr/>
        </p:nvSpPr>
        <p:spPr>
          <a:xfrm>
            <a:off x="7418232" y="5521458"/>
            <a:ext cx="2790187" cy="247120"/>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p>
            <a:pPr marL="497822" algn="r" defTabSz="410751" hangingPunct="0">
              <a:lnSpc>
                <a:spcPct val="110000"/>
              </a:lnSpc>
              <a:spcBef>
                <a:spcPts val="633"/>
              </a:spcBef>
              <a:buClr>
                <a:srgbClr val="8BCEB1"/>
              </a:buClr>
              <a:defRPr sz="1600">
                <a:solidFill>
                  <a:srgbClr val="606060"/>
                </a:solidFill>
                <a:latin typeface="Microsoft Sans Serif"/>
                <a:ea typeface="Microsoft Sans Serif"/>
                <a:cs typeface="Microsoft Sans Serif"/>
                <a:sym typeface="Microsoft Sans Serif"/>
              </a:defRPr>
            </a:pPr>
            <a:r>
              <a:rPr sz="1125" kern="0">
                <a:solidFill>
                  <a:srgbClr val="606060"/>
                </a:solidFill>
                <a:latin typeface="Microsoft Sans Serif"/>
                <a:cs typeface="Microsoft Sans Serif"/>
                <a:sym typeface="Microsoft Sans Serif"/>
              </a:rPr>
              <a:t>[</a:t>
            </a:r>
            <a:r>
              <a:rPr sz="1125" u="sng" kern="0">
                <a:solidFill>
                  <a:srgbClr val="606060"/>
                </a:solidFill>
                <a:latin typeface="Microsoft Sans Serif"/>
                <a:cs typeface="Microsoft Sans Serif"/>
                <a:sym typeface="Microsoft Sans Serif"/>
                <a:hlinkClick r:id="rId4"/>
              </a:rPr>
              <a:t>https://developers.google.com/ar/</a:t>
            </a:r>
            <a:r>
              <a:rPr sz="1125" kern="0">
                <a:solidFill>
                  <a:srgbClr val="606060"/>
                </a:solidFill>
                <a:latin typeface="Microsoft Sans Serif"/>
                <a:cs typeface="Microsoft Sans Serif"/>
                <a:sym typeface="Microsoft Sans Serif"/>
              </a:rPr>
              <a:t>]</a:t>
            </a:r>
          </a:p>
        </p:txBody>
      </p:sp>
      <p:sp>
        <p:nvSpPr>
          <p:cNvPr id="814" name="[https://developer.apple.com/arkit/]"/>
          <p:cNvSpPr txBox="1"/>
          <p:nvPr/>
        </p:nvSpPr>
        <p:spPr>
          <a:xfrm>
            <a:off x="2968729" y="5521458"/>
            <a:ext cx="2783776" cy="247120"/>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p>
            <a:pPr marL="497822" algn="r" defTabSz="410751" hangingPunct="0">
              <a:lnSpc>
                <a:spcPct val="110000"/>
              </a:lnSpc>
              <a:spcBef>
                <a:spcPts val="633"/>
              </a:spcBef>
              <a:buClr>
                <a:srgbClr val="8BCEB1"/>
              </a:buClr>
              <a:defRPr sz="1600">
                <a:solidFill>
                  <a:srgbClr val="606060"/>
                </a:solidFill>
                <a:latin typeface="Microsoft Sans Serif"/>
                <a:ea typeface="Microsoft Sans Serif"/>
                <a:cs typeface="Microsoft Sans Serif"/>
                <a:sym typeface="Microsoft Sans Serif"/>
              </a:defRPr>
            </a:pPr>
            <a:r>
              <a:rPr sz="1125" kern="0">
                <a:solidFill>
                  <a:srgbClr val="606060"/>
                </a:solidFill>
                <a:latin typeface="Microsoft Sans Serif"/>
                <a:cs typeface="Microsoft Sans Serif"/>
                <a:sym typeface="Microsoft Sans Serif"/>
              </a:rPr>
              <a:t>[</a:t>
            </a:r>
            <a:r>
              <a:rPr sz="1125" u="sng" kern="0">
                <a:solidFill>
                  <a:srgbClr val="606060"/>
                </a:solidFill>
                <a:latin typeface="Microsoft Sans Serif"/>
                <a:cs typeface="Microsoft Sans Serif"/>
                <a:sym typeface="Microsoft Sans Serif"/>
                <a:hlinkClick r:id="rId5"/>
              </a:rPr>
              <a:t>https://developer.apple.com/arkit/</a:t>
            </a:r>
            <a:r>
              <a:rPr sz="1125" kern="0">
                <a:solidFill>
                  <a:srgbClr val="606060"/>
                </a:solidFill>
                <a:latin typeface="Microsoft Sans Serif"/>
                <a:cs typeface="Microsoft Sans Serif"/>
                <a:sym typeface="Microsoft Sans Serif"/>
              </a:rPr>
              <a:t>]</a:t>
            </a:r>
          </a:p>
        </p:txBody>
      </p:sp>
    </p:spTree>
    <p:extLst>
      <p:ext uri="{BB962C8B-B14F-4D97-AF65-F5344CB8AC3E}">
        <p14:creationId xmlns:p14="http://schemas.microsoft.com/office/powerpoint/2010/main" val="25060473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Footer Placeholder 1">
            <a:extLst>
              <a:ext uri="{FF2B5EF4-FFF2-40B4-BE49-F238E27FC236}">
                <a16:creationId xmlns:a16="http://schemas.microsoft.com/office/drawing/2014/main" id="{9CD6A6A3-08FC-C446-A83C-DF13BF990B4C}"/>
              </a:ext>
            </a:extLst>
          </p:cNvPr>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Comic Sans MS" panose="030F0902030302020204" pitchFamily="66" charset="0"/>
                <a:ea typeface="ＭＳ Ｐゴシック" panose="020B0600070205080204" pitchFamily="34" charset="-128"/>
              </a:defRPr>
            </a:lvl1pPr>
            <a:lvl2pPr marL="742950" indent="-285750">
              <a:defRPr sz="2400" b="1">
                <a:solidFill>
                  <a:schemeClr val="tx1"/>
                </a:solidFill>
                <a:latin typeface="Comic Sans MS" panose="030F0902030302020204" pitchFamily="66" charset="0"/>
                <a:ea typeface="ＭＳ Ｐゴシック" panose="020B0600070205080204" pitchFamily="34" charset="-128"/>
              </a:defRPr>
            </a:lvl2pPr>
            <a:lvl3pPr marL="1143000" indent="-228600">
              <a:defRPr sz="2400" b="1">
                <a:solidFill>
                  <a:schemeClr val="tx1"/>
                </a:solidFill>
                <a:latin typeface="Comic Sans MS" panose="030F0902030302020204" pitchFamily="66" charset="0"/>
                <a:ea typeface="ＭＳ Ｐゴシック" panose="020B0600070205080204" pitchFamily="34" charset="-128"/>
              </a:defRPr>
            </a:lvl3pPr>
            <a:lvl4pPr marL="1600200" indent="-228600">
              <a:defRPr sz="2400" b="1">
                <a:solidFill>
                  <a:schemeClr val="tx1"/>
                </a:solidFill>
                <a:latin typeface="Comic Sans MS" panose="030F0902030302020204" pitchFamily="66" charset="0"/>
                <a:ea typeface="ＭＳ Ｐゴシック" panose="020B0600070205080204" pitchFamily="34" charset="-128"/>
              </a:defRPr>
            </a:lvl4pPr>
            <a:lvl5pPr marL="2057400" indent="-228600">
              <a:defRPr sz="2400" b="1">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9pPr>
          </a:lstStyle>
          <a:p>
            <a:r>
              <a:rPr lang="en-US" altLang="en-US" sz="1400" b="0">
                <a:latin typeface="Times" pitchFamily="2" charset="0"/>
              </a:rPr>
              <a:t>Computer Vision, Robert Pless</a:t>
            </a:r>
          </a:p>
        </p:txBody>
      </p:sp>
      <p:sp>
        <p:nvSpPr>
          <p:cNvPr id="33794" name="Text Box 2">
            <a:extLst>
              <a:ext uri="{FF2B5EF4-FFF2-40B4-BE49-F238E27FC236}">
                <a16:creationId xmlns:a16="http://schemas.microsoft.com/office/drawing/2014/main" id="{93392298-AD9F-2444-9A38-DD9E28B5A836}"/>
              </a:ext>
            </a:extLst>
          </p:cNvPr>
          <p:cNvSpPr txBox="1">
            <a:spLocks noChangeArrowheads="1"/>
          </p:cNvSpPr>
          <p:nvPr/>
        </p:nvSpPr>
        <p:spPr bwMode="auto">
          <a:xfrm>
            <a:off x="2438400" y="228600"/>
            <a:ext cx="7467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Comic Sans MS" panose="030F0902030302020204" pitchFamily="66" charset="0"/>
                <a:ea typeface="ＭＳ Ｐゴシック" panose="020B0600070205080204" pitchFamily="34" charset="-128"/>
              </a:defRPr>
            </a:lvl1pPr>
            <a:lvl2pPr marL="742950" indent="-285750">
              <a:defRPr sz="2400" b="1">
                <a:solidFill>
                  <a:schemeClr val="tx1"/>
                </a:solidFill>
                <a:latin typeface="Comic Sans MS" panose="030F0902030302020204" pitchFamily="66" charset="0"/>
                <a:ea typeface="ＭＳ Ｐゴシック" panose="020B0600070205080204" pitchFamily="34" charset="-128"/>
              </a:defRPr>
            </a:lvl2pPr>
            <a:lvl3pPr marL="1143000" indent="-228600">
              <a:defRPr sz="2400" b="1">
                <a:solidFill>
                  <a:schemeClr val="tx1"/>
                </a:solidFill>
                <a:latin typeface="Comic Sans MS" panose="030F0902030302020204" pitchFamily="66" charset="0"/>
                <a:ea typeface="ＭＳ Ｐゴシック" panose="020B0600070205080204" pitchFamily="34" charset="-128"/>
              </a:defRPr>
            </a:lvl3pPr>
            <a:lvl4pPr marL="1600200" indent="-228600">
              <a:defRPr sz="2400" b="1">
                <a:solidFill>
                  <a:schemeClr val="tx1"/>
                </a:solidFill>
                <a:latin typeface="Comic Sans MS" panose="030F0902030302020204" pitchFamily="66" charset="0"/>
                <a:ea typeface="ＭＳ Ｐゴシック" panose="020B0600070205080204" pitchFamily="34" charset="-128"/>
              </a:defRPr>
            </a:lvl4pPr>
            <a:lvl5pPr marL="2057400" indent="-228600">
              <a:defRPr sz="2400" b="1">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9pPr>
          </a:lstStyle>
          <a:p>
            <a:pPr algn="ctr">
              <a:spcBef>
                <a:spcPct val="50000"/>
              </a:spcBef>
            </a:pPr>
            <a:r>
              <a:rPr lang="en-US" altLang="en-US" sz="4400" b="0"/>
              <a:t>Recognition</a:t>
            </a:r>
          </a:p>
        </p:txBody>
      </p:sp>
      <p:sp>
        <p:nvSpPr>
          <p:cNvPr id="33795" name="Line 3">
            <a:extLst>
              <a:ext uri="{FF2B5EF4-FFF2-40B4-BE49-F238E27FC236}">
                <a16:creationId xmlns:a16="http://schemas.microsoft.com/office/drawing/2014/main" id="{90620C86-BB9E-A948-9F7D-20F7C2BD643E}"/>
              </a:ext>
            </a:extLst>
          </p:cNvPr>
          <p:cNvSpPr>
            <a:spLocks noChangeShapeType="1"/>
          </p:cNvSpPr>
          <p:nvPr/>
        </p:nvSpPr>
        <p:spPr bwMode="auto">
          <a:xfrm flipV="1">
            <a:off x="2514600" y="1493838"/>
            <a:ext cx="0" cy="24384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3796" name="Line 4">
            <a:extLst>
              <a:ext uri="{FF2B5EF4-FFF2-40B4-BE49-F238E27FC236}">
                <a16:creationId xmlns:a16="http://schemas.microsoft.com/office/drawing/2014/main" id="{1C273B0D-0FDD-4140-B743-5CD19DCB7A8D}"/>
              </a:ext>
            </a:extLst>
          </p:cNvPr>
          <p:cNvSpPr>
            <a:spLocks noChangeShapeType="1"/>
          </p:cNvSpPr>
          <p:nvPr/>
        </p:nvSpPr>
        <p:spPr bwMode="auto">
          <a:xfrm>
            <a:off x="2514601" y="3932238"/>
            <a:ext cx="2587625" cy="7429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3797" name="Line 5">
            <a:extLst>
              <a:ext uri="{FF2B5EF4-FFF2-40B4-BE49-F238E27FC236}">
                <a16:creationId xmlns:a16="http://schemas.microsoft.com/office/drawing/2014/main" id="{F841E8C3-48C7-8847-950B-87911E047D60}"/>
              </a:ext>
            </a:extLst>
          </p:cNvPr>
          <p:cNvSpPr>
            <a:spLocks noChangeShapeType="1"/>
          </p:cNvSpPr>
          <p:nvPr/>
        </p:nvSpPr>
        <p:spPr bwMode="auto">
          <a:xfrm flipV="1">
            <a:off x="2514601" y="3048000"/>
            <a:ext cx="2333625" cy="88423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3798" name="Text Box 6">
            <a:extLst>
              <a:ext uri="{FF2B5EF4-FFF2-40B4-BE49-F238E27FC236}">
                <a16:creationId xmlns:a16="http://schemas.microsoft.com/office/drawing/2014/main" id="{AB1E79D4-6286-FC44-BED1-684DF818E42E}"/>
              </a:ext>
            </a:extLst>
          </p:cNvPr>
          <p:cNvSpPr txBox="1">
            <a:spLocks noChangeArrowheads="1"/>
          </p:cNvSpPr>
          <p:nvPr/>
        </p:nvSpPr>
        <p:spPr bwMode="auto">
          <a:xfrm>
            <a:off x="2057400" y="4419601"/>
            <a:ext cx="22098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Comic Sans MS" panose="030F0902030302020204" pitchFamily="66" charset="0"/>
                <a:ea typeface="ＭＳ Ｐゴシック" panose="020B0600070205080204" pitchFamily="34" charset="-128"/>
              </a:defRPr>
            </a:lvl1pPr>
            <a:lvl2pPr marL="742950" indent="-285750">
              <a:defRPr sz="2400" b="1">
                <a:solidFill>
                  <a:schemeClr val="tx1"/>
                </a:solidFill>
                <a:latin typeface="Comic Sans MS" panose="030F0902030302020204" pitchFamily="66" charset="0"/>
                <a:ea typeface="ＭＳ Ｐゴシック" panose="020B0600070205080204" pitchFamily="34" charset="-128"/>
              </a:defRPr>
            </a:lvl2pPr>
            <a:lvl3pPr marL="1143000" indent="-228600">
              <a:defRPr sz="2400" b="1">
                <a:solidFill>
                  <a:schemeClr val="tx1"/>
                </a:solidFill>
                <a:latin typeface="Comic Sans MS" panose="030F0902030302020204" pitchFamily="66" charset="0"/>
                <a:ea typeface="ＭＳ Ｐゴシック" panose="020B0600070205080204" pitchFamily="34" charset="-128"/>
              </a:defRPr>
            </a:lvl3pPr>
            <a:lvl4pPr marL="1600200" indent="-228600">
              <a:defRPr sz="2400" b="1">
                <a:solidFill>
                  <a:schemeClr val="tx1"/>
                </a:solidFill>
                <a:latin typeface="Comic Sans MS" panose="030F0902030302020204" pitchFamily="66" charset="0"/>
                <a:ea typeface="ＭＳ Ｐゴシック" panose="020B0600070205080204" pitchFamily="34" charset="-128"/>
              </a:defRPr>
            </a:lvl4pPr>
            <a:lvl5pPr marL="2057400" indent="-228600">
              <a:defRPr sz="2400" b="1">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9pPr>
          </a:lstStyle>
          <a:p>
            <a:pPr algn="ctr">
              <a:spcBef>
                <a:spcPct val="50000"/>
              </a:spcBef>
            </a:pPr>
            <a:r>
              <a:rPr lang="en-US" altLang="en-US" sz="2000"/>
              <a:t>Image coefficient space</a:t>
            </a:r>
            <a:endParaRPr lang="en-US" altLang="en-US" sz="2000" b="0"/>
          </a:p>
        </p:txBody>
      </p:sp>
      <p:sp>
        <p:nvSpPr>
          <p:cNvPr id="33799" name="Text Box 7">
            <a:extLst>
              <a:ext uri="{FF2B5EF4-FFF2-40B4-BE49-F238E27FC236}">
                <a16:creationId xmlns:a16="http://schemas.microsoft.com/office/drawing/2014/main" id="{DE164D1B-081C-4F43-8E6A-DAF19FB421CD}"/>
              </a:ext>
            </a:extLst>
          </p:cNvPr>
          <p:cNvSpPr txBox="1">
            <a:spLocks noChangeArrowheads="1"/>
          </p:cNvSpPr>
          <p:nvPr/>
        </p:nvSpPr>
        <p:spPr bwMode="auto">
          <a:xfrm>
            <a:off x="5867400" y="3429001"/>
            <a:ext cx="4724400" cy="325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Comic Sans MS" panose="030F0902030302020204" pitchFamily="66" charset="0"/>
                <a:ea typeface="ＭＳ Ｐゴシック" panose="020B0600070205080204" pitchFamily="34" charset="-128"/>
              </a:defRPr>
            </a:lvl1pPr>
            <a:lvl2pPr marL="742950" indent="-285750">
              <a:defRPr sz="2400" b="1">
                <a:solidFill>
                  <a:schemeClr val="tx1"/>
                </a:solidFill>
                <a:latin typeface="Comic Sans MS" panose="030F0902030302020204" pitchFamily="66" charset="0"/>
                <a:ea typeface="ＭＳ Ｐゴシック" panose="020B0600070205080204" pitchFamily="34" charset="-128"/>
              </a:defRPr>
            </a:lvl2pPr>
            <a:lvl3pPr marL="1143000" indent="-228600">
              <a:defRPr sz="2400" b="1">
                <a:solidFill>
                  <a:schemeClr val="tx1"/>
                </a:solidFill>
                <a:latin typeface="Comic Sans MS" panose="030F0902030302020204" pitchFamily="66" charset="0"/>
                <a:ea typeface="ＭＳ Ｐゴシック" panose="020B0600070205080204" pitchFamily="34" charset="-128"/>
              </a:defRPr>
            </a:lvl3pPr>
            <a:lvl4pPr marL="1600200" indent="-228600">
              <a:defRPr sz="2400" b="1">
                <a:solidFill>
                  <a:schemeClr val="tx1"/>
                </a:solidFill>
                <a:latin typeface="Comic Sans MS" panose="030F0902030302020204" pitchFamily="66" charset="0"/>
                <a:ea typeface="ＭＳ Ｐゴシック" panose="020B0600070205080204" pitchFamily="34" charset="-128"/>
              </a:defRPr>
            </a:lvl4pPr>
            <a:lvl5pPr marL="2057400" indent="-228600">
              <a:defRPr sz="2400" b="1">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9pPr>
          </a:lstStyle>
          <a:p>
            <a:pPr>
              <a:spcBef>
                <a:spcPct val="50000"/>
              </a:spcBef>
              <a:buFontTx/>
              <a:buChar char="•"/>
            </a:pPr>
            <a:r>
              <a:rPr lang="en-US" altLang="en-US" sz="1800" b="0"/>
              <a:t> Project images into low-D space</a:t>
            </a:r>
          </a:p>
          <a:p>
            <a:pPr>
              <a:spcBef>
                <a:spcPct val="50000"/>
              </a:spcBef>
              <a:buFontTx/>
              <a:buChar char="•"/>
            </a:pPr>
            <a:r>
              <a:rPr lang="en-US" altLang="en-US" sz="1800" b="0"/>
              <a:t> this represents the image DB</a:t>
            </a:r>
          </a:p>
          <a:p>
            <a:pPr>
              <a:spcBef>
                <a:spcPct val="50000"/>
              </a:spcBef>
              <a:buFontTx/>
              <a:buChar char="•"/>
            </a:pPr>
            <a:r>
              <a:rPr lang="en-US" altLang="en-US" sz="1800" b="0"/>
              <a:t> individuals (obj., people) in the database 	live in that volume</a:t>
            </a:r>
          </a:p>
          <a:p>
            <a:pPr>
              <a:spcBef>
                <a:spcPct val="50000"/>
              </a:spcBef>
              <a:buFontTx/>
              <a:buChar char="•"/>
            </a:pPr>
            <a:r>
              <a:rPr lang="en-US" altLang="en-US" sz="1800" b="0"/>
              <a:t> often, they “undulate” or “weave” 	through it, depending on pose, 	lighting, expressions, etc. </a:t>
            </a:r>
          </a:p>
          <a:p>
            <a:pPr>
              <a:spcBef>
                <a:spcPct val="50000"/>
              </a:spcBef>
            </a:pPr>
            <a:r>
              <a:rPr lang="en-US" altLang="en-US" sz="1800" b="0"/>
              <a:t>(1) match new images to classes</a:t>
            </a:r>
          </a:p>
          <a:p>
            <a:pPr>
              <a:spcBef>
                <a:spcPct val="50000"/>
              </a:spcBef>
            </a:pPr>
            <a:r>
              <a:rPr lang="en-US" altLang="en-US" sz="1800" b="0"/>
              <a:t>(2) represent object classes efficiently</a:t>
            </a:r>
          </a:p>
        </p:txBody>
      </p:sp>
      <p:sp>
        <p:nvSpPr>
          <p:cNvPr id="33800" name="Text Box 8">
            <a:extLst>
              <a:ext uri="{FF2B5EF4-FFF2-40B4-BE49-F238E27FC236}">
                <a16:creationId xmlns:a16="http://schemas.microsoft.com/office/drawing/2014/main" id="{C7009700-C9C5-434D-9712-C9E7D7A3D252}"/>
              </a:ext>
            </a:extLst>
          </p:cNvPr>
          <p:cNvSpPr txBox="1">
            <a:spLocks noChangeArrowheads="1"/>
          </p:cNvSpPr>
          <p:nvPr/>
        </p:nvSpPr>
        <p:spPr bwMode="auto">
          <a:xfrm>
            <a:off x="3352800" y="6096001"/>
            <a:ext cx="2362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Comic Sans MS" panose="030F0902030302020204" pitchFamily="66" charset="0"/>
                <a:ea typeface="ＭＳ Ｐゴシック" panose="020B0600070205080204" pitchFamily="34" charset="-128"/>
              </a:defRPr>
            </a:lvl1pPr>
            <a:lvl2pPr marL="742950" indent="-285750">
              <a:defRPr sz="2400" b="1">
                <a:solidFill>
                  <a:schemeClr val="tx1"/>
                </a:solidFill>
                <a:latin typeface="Comic Sans MS" panose="030F0902030302020204" pitchFamily="66" charset="0"/>
                <a:ea typeface="ＭＳ Ｐゴシック" panose="020B0600070205080204" pitchFamily="34" charset="-128"/>
              </a:defRPr>
            </a:lvl2pPr>
            <a:lvl3pPr marL="1143000" indent="-228600">
              <a:defRPr sz="2400" b="1">
                <a:solidFill>
                  <a:schemeClr val="tx1"/>
                </a:solidFill>
                <a:latin typeface="Comic Sans MS" panose="030F0902030302020204" pitchFamily="66" charset="0"/>
                <a:ea typeface="ＭＳ Ｐゴシック" panose="020B0600070205080204" pitchFamily="34" charset="-128"/>
              </a:defRPr>
            </a:lvl3pPr>
            <a:lvl4pPr marL="1600200" indent="-228600">
              <a:defRPr sz="2400" b="1">
                <a:solidFill>
                  <a:schemeClr val="tx1"/>
                </a:solidFill>
                <a:latin typeface="Comic Sans MS" panose="030F0902030302020204" pitchFamily="66" charset="0"/>
                <a:ea typeface="ＭＳ Ｐゴシック" panose="020B0600070205080204" pitchFamily="34" charset="-128"/>
              </a:defRPr>
            </a:lvl4pPr>
            <a:lvl5pPr marL="2057400" indent="-228600">
              <a:defRPr sz="2400" b="1">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9pPr>
          </a:lstStyle>
          <a:p>
            <a:pPr algn="r">
              <a:spcBef>
                <a:spcPct val="50000"/>
              </a:spcBef>
            </a:pPr>
            <a:r>
              <a:rPr lang="en-US" altLang="en-US" sz="2000" b="0"/>
              <a:t>We need to</a:t>
            </a:r>
          </a:p>
        </p:txBody>
      </p:sp>
      <p:sp>
        <p:nvSpPr>
          <p:cNvPr id="33801" name="Oval 9">
            <a:extLst>
              <a:ext uri="{FF2B5EF4-FFF2-40B4-BE49-F238E27FC236}">
                <a16:creationId xmlns:a16="http://schemas.microsoft.com/office/drawing/2014/main" id="{6DE065C2-E36B-544D-A630-CE4F84EE3183}"/>
              </a:ext>
            </a:extLst>
          </p:cNvPr>
          <p:cNvSpPr>
            <a:spLocks noChangeArrowheads="1"/>
          </p:cNvSpPr>
          <p:nvPr/>
        </p:nvSpPr>
        <p:spPr bwMode="auto">
          <a:xfrm>
            <a:off x="3532188" y="2392363"/>
            <a:ext cx="74612" cy="74612"/>
          </a:xfrm>
          <a:prstGeom prst="ellipse">
            <a:avLst/>
          </a:prstGeom>
          <a:solidFill>
            <a:srgbClr val="660066"/>
          </a:solidFill>
          <a:ln w="9525">
            <a:solidFill>
              <a:schemeClr val="tx1"/>
            </a:solidFill>
            <a:round/>
            <a:headEnd/>
            <a:tailEnd/>
          </a:ln>
        </p:spPr>
        <p:txBody>
          <a:bodyPr wrap="none" anchor="ctr"/>
          <a:lstStyle>
            <a:lvl1pPr>
              <a:defRPr sz="2400" b="1">
                <a:solidFill>
                  <a:schemeClr val="tx1"/>
                </a:solidFill>
                <a:latin typeface="Comic Sans MS" panose="030F0902030302020204" pitchFamily="66" charset="0"/>
                <a:ea typeface="ＭＳ Ｐゴシック" panose="020B0600070205080204" pitchFamily="34" charset="-128"/>
              </a:defRPr>
            </a:lvl1pPr>
            <a:lvl2pPr marL="742950" indent="-285750">
              <a:defRPr sz="2400" b="1">
                <a:solidFill>
                  <a:schemeClr val="tx1"/>
                </a:solidFill>
                <a:latin typeface="Comic Sans MS" panose="030F0902030302020204" pitchFamily="66" charset="0"/>
                <a:ea typeface="ＭＳ Ｐゴシック" panose="020B0600070205080204" pitchFamily="34" charset="-128"/>
              </a:defRPr>
            </a:lvl2pPr>
            <a:lvl3pPr marL="1143000" indent="-228600">
              <a:defRPr sz="2400" b="1">
                <a:solidFill>
                  <a:schemeClr val="tx1"/>
                </a:solidFill>
                <a:latin typeface="Comic Sans MS" panose="030F0902030302020204" pitchFamily="66" charset="0"/>
                <a:ea typeface="ＭＳ Ｐゴシック" panose="020B0600070205080204" pitchFamily="34" charset="-128"/>
              </a:defRPr>
            </a:lvl3pPr>
            <a:lvl4pPr marL="1600200" indent="-228600">
              <a:defRPr sz="2400" b="1">
                <a:solidFill>
                  <a:schemeClr val="tx1"/>
                </a:solidFill>
                <a:latin typeface="Comic Sans MS" panose="030F0902030302020204" pitchFamily="66" charset="0"/>
                <a:ea typeface="ＭＳ Ｐゴシック" panose="020B0600070205080204" pitchFamily="34" charset="-128"/>
              </a:defRPr>
            </a:lvl4pPr>
            <a:lvl5pPr marL="2057400" indent="-228600">
              <a:defRPr sz="2400" b="1">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9pPr>
          </a:lstStyle>
          <a:p>
            <a:endParaRPr lang="en-US" altLang="en-US"/>
          </a:p>
        </p:txBody>
      </p:sp>
      <p:grpSp>
        <p:nvGrpSpPr>
          <p:cNvPr id="33802" name="Group 10">
            <a:extLst>
              <a:ext uri="{FF2B5EF4-FFF2-40B4-BE49-F238E27FC236}">
                <a16:creationId xmlns:a16="http://schemas.microsoft.com/office/drawing/2014/main" id="{1EE5CA33-EA7E-1B4D-AB7B-9F184CF479BC}"/>
              </a:ext>
            </a:extLst>
          </p:cNvPr>
          <p:cNvGrpSpPr>
            <a:grpSpLocks/>
          </p:cNvGrpSpPr>
          <p:nvPr/>
        </p:nvGrpSpPr>
        <p:grpSpPr bwMode="auto">
          <a:xfrm>
            <a:off x="3276600" y="2101851"/>
            <a:ext cx="1085850" cy="1141413"/>
            <a:chOff x="1248" y="3168"/>
            <a:chExt cx="684" cy="719"/>
          </a:xfrm>
        </p:grpSpPr>
        <p:sp>
          <p:nvSpPr>
            <p:cNvPr id="33810" name="Oval 11">
              <a:extLst>
                <a:ext uri="{FF2B5EF4-FFF2-40B4-BE49-F238E27FC236}">
                  <a16:creationId xmlns:a16="http://schemas.microsoft.com/office/drawing/2014/main" id="{B4502FFD-B1E3-9741-BDD4-84EDBA2851F8}"/>
                </a:ext>
              </a:extLst>
            </p:cNvPr>
            <p:cNvSpPr>
              <a:spLocks noChangeArrowheads="1"/>
            </p:cNvSpPr>
            <p:nvPr/>
          </p:nvSpPr>
          <p:spPr bwMode="auto">
            <a:xfrm>
              <a:off x="1248" y="3648"/>
              <a:ext cx="47" cy="47"/>
            </a:xfrm>
            <a:prstGeom prst="ellipse">
              <a:avLst/>
            </a:prstGeom>
            <a:solidFill>
              <a:srgbClr val="008000"/>
            </a:solidFill>
            <a:ln w="9525">
              <a:solidFill>
                <a:schemeClr val="tx1"/>
              </a:solidFill>
              <a:round/>
              <a:headEnd/>
              <a:tailEnd/>
            </a:ln>
          </p:spPr>
          <p:txBody>
            <a:bodyPr wrap="none" anchor="ctr"/>
            <a:lstStyle>
              <a:lvl1pPr>
                <a:defRPr sz="2400" b="1">
                  <a:solidFill>
                    <a:schemeClr val="tx1"/>
                  </a:solidFill>
                  <a:latin typeface="Comic Sans MS" panose="030F0902030302020204" pitchFamily="66" charset="0"/>
                  <a:ea typeface="ＭＳ Ｐゴシック" panose="020B0600070205080204" pitchFamily="34" charset="-128"/>
                </a:defRPr>
              </a:lvl1pPr>
              <a:lvl2pPr marL="742950" indent="-285750">
                <a:defRPr sz="2400" b="1">
                  <a:solidFill>
                    <a:schemeClr val="tx1"/>
                  </a:solidFill>
                  <a:latin typeface="Comic Sans MS" panose="030F0902030302020204" pitchFamily="66" charset="0"/>
                  <a:ea typeface="ＭＳ Ｐゴシック" panose="020B0600070205080204" pitchFamily="34" charset="-128"/>
                </a:defRPr>
              </a:lvl2pPr>
              <a:lvl3pPr marL="1143000" indent="-228600">
                <a:defRPr sz="2400" b="1">
                  <a:solidFill>
                    <a:schemeClr val="tx1"/>
                  </a:solidFill>
                  <a:latin typeface="Comic Sans MS" panose="030F0902030302020204" pitchFamily="66" charset="0"/>
                  <a:ea typeface="ＭＳ Ｐゴシック" panose="020B0600070205080204" pitchFamily="34" charset="-128"/>
                </a:defRPr>
              </a:lvl3pPr>
              <a:lvl4pPr marL="1600200" indent="-228600">
                <a:defRPr sz="2400" b="1">
                  <a:solidFill>
                    <a:schemeClr val="tx1"/>
                  </a:solidFill>
                  <a:latin typeface="Comic Sans MS" panose="030F0902030302020204" pitchFamily="66" charset="0"/>
                  <a:ea typeface="ＭＳ Ｐゴシック" panose="020B0600070205080204" pitchFamily="34" charset="-128"/>
                </a:defRPr>
              </a:lvl4pPr>
              <a:lvl5pPr marL="2057400" indent="-228600">
                <a:defRPr sz="2400" b="1">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9pPr>
            </a:lstStyle>
            <a:p>
              <a:endParaRPr lang="en-US" altLang="en-US"/>
            </a:p>
          </p:txBody>
        </p:sp>
        <p:sp>
          <p:nvSpPr>
            <p:cNvPr id="33811" name="Oval 12">
              <a:extLst>
                <a:ext uri="{FF2B5EF4-FFF2-40B4-BE49-F238E27FC236}">
                  <a16:creationId xmlns:a16="http://schemas.microsoft.com/office/drawing/2014/main" id="{05F97F22-A12C-A948-9B1C-76218A69DEE7}"/>
                </a:ext>
              </a:extLst>
            </p:cNvPr>
            <p:cNvSpPr>
              <a:spLocks noChangeArrowheads="1"/>
            </p:cNvSpPr>
            <p:nvPr/>
          </p:nvSpPr>
          <p:spPr bwMode="auto">
            <a:xfrm>
              <a:off x="1397" y="3810"/>
              <a:ext cx="47" cy="47"/>
            </a:xfrm>
            <a:prstGeom prst="ellipse">
              <a:avLst/>
            </a:prstGeom>
            <a:solidFill>
              <a:srgbClr val="CC0000"/>
            </a:solidFill>
            <a:ln w="9525">
              <a:solidFill>
                <a:schemeClr val="tx1"/>
              </a:solidFill>
              <a:round/>
              <a:headEnd/>
              <a:tailEnd/>
            </a:ln>
          </p:spPr>
          <p:txBody>
            <a:bodyPr wrap="none" anchor="ctr"/>
            <a:lstStyle>
              <a:lvl1pPr>
                <a:defRPr sz="2400" b="1">
                  <a:solidFill>
                    <a:schemeClr val="tx1"/>
                  </a:solidFill>
                  <a:latin typeface="Comic Sans MS" panose="030F0902030302020204" pitchFamily="66" charset="0"/>
                  <a:ea typeface="ＭＳ Ｐゴシック" panose="020B0600070205080204" pitchFamily="34" charset="-128"/>
                </a:defRPr>
              </a:lvl1pPr>
              <a:lvl2pPr marL="742950" indent="-285750">
                <a:defRPr sz="2400" b="1">
                  <a:solidFill>
                    <a:schemeClr val="tx1"/>
                  </a:solidFill>
                  <a:latin typeface="Comic Sans MS" panose="030F0902030302020204" pitchFamily="66" charset="0"/>
                  <a:ea typeface="ＭＳ Ｐゴシック" panose="020B0600070205080204" pitchFamily="34" charset="-128"/>
                </a:defRPr>
              </a:lvl2pPr>
              <a:lvl3pPr marL="1143000" indent="-228600">
                <a:defRPr sz="2400" b="1">
                  <a:solidFill>
                    <a:schemeClr val="tx1"/>
                  </a:solidFill>
                  <a:latin typeface="Comic Sans MS" panose="030F0902030302020204" pitchFamily="66" charset="0"/>
                  <a:ea typeface="ＭＳ Ｐゴシック" panose="020B0600070205080204" pitchFamily="34" charset="-128"/>
                </a:defRPr>
              </a:lvl3pPr>
              <a:lvl4pPr marL="1600200" indent="-228600">
                <a:defRPr sz="2400" b="1">
                  <a:solidFill>
                    <a:schemeClr val="tx1"/>
                  </a:solidFill>
                  <a:latin typeface="Comic Sans MS" panose="030F0902030302020204" pitchFamily="66" charset="0"/>
                  <a:ea typeface="ＭＳ Ｐゴシック" panose="020B0600070205080204" pitchFamily="34" charset="-128"/>
                </a:defRPr>
              </a:lvl4pPr>
              <a:lvl5pPr marL="2057400" indent="-228600">
                <a:defRPr sz="2400" b="1">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9pPr>
            </a:lstStyle>
            <a:p>
              <a:endParaRPr lang="en-US" altLang="en-US"/>
            </a:p>
          </p:txBody>
        </p:sp>
        <p:sp>
          <p:nvSpPr>
            <p:cNvPr id="33812" name="Oval 13">
              <a:extLst>
                <a:ext uri="{FF2B5EF4-FFF2-40B4-BE49-F238E27FC236}">
                  <a16:creationId xmlns:a16="http://schemas.microsoft.com/office/drawing/2014/main" id="{3CB90085-5B63-4842-AE6D-DCB7E4C7C8AD}"/>
                </a:ext>
              </a:extLst>
            </p:cNvPr>
            <p:cNvSpPr>
              <a:spLocks noChangeArrowheads="1"/>
            </p:cNvSpPr>
            <p:nvPr/>
          </p:nvSpPr>
          <p:spPr bwMode="auto">
            <a:xfrm>
              <a:off x="1354" y="3684"/>
              <a:ext cx="47" cy="47"/>
            </a:xfrm>
            <a:prstGeom prst="ellipse">
              <a:avLst/>
            </a:prstGeom>
            <a:solidFill>
              <a:schemeClr val="accent2"/>
            </a:solidFill>
            <a:ln w="9525">
              <a:solidFill>
                <a:schemeClr val="tx1"/>
              </a:solidFill>
              <a:round/>
              <a:headEnd/>
              <a:tailEnd/>
            </a:ln>
          </p:spPr>
          <p:txBody>
            <a:bodyPr wrap="none" anchor="ctr"/>
            <a:lstStyle>
              <a:lvl1pPr>
                <a:defRPr sz="2400" b="1">
                  <a:solidFill>
                    <a:schemeClr val="tx1"/>
                  </a:solidFill>
                  <a:latin typeface="Comic Sans MS" panose="030F0902030302020204" pitchFamily="66" charset="0"/>
                  <a:ea typeface="ＭＳ Ｐゴシック" panose="020B0600070205080204" pitchFamily="34" charset="-128"/>
                </a:defRPr>
              </a:lvl1pPr>
              <a:lvl2pPr marL="742950" indent="-285750">
                <a:defRPr sz="2400" b="1">
                  <a:solidFill>
                    <a:schemeClr val="tx1"/>
                  </a:solidFill>
                  <a:latin typeface="Comic Sans MS" panose="030F0902030302020204" pitchFamily="66" charset="0"/>
                  <a:ea typeface="ＭＳ Ｐゴシック" panose="020B0600070205080204" pitchFamily="34" charset="-128"/>
                </a:defRPr>
              </a:lvl2pPr>
              <a:lvl3pPr marL="1143000" indent="-228600">
                <a:defRPr sz="2400" b="1">
                  <a:solidFill>
                    <a:schemeClr val="tx1"/>
                  </a:solidFill>
                  <a:latin typeface="Comic Sans MS" panose="030F0902030302020204" pitchFamily="66" charset="0"/>
                  <a:ea typeface="ＭＳ Ｐゴシック" panose="020B0600070205080204" pitchFamily="34" charset="-128"/>
                </a:defRPr>
              </a:lvl3pPr>
              <a:lvl4pPr marL="1600200" indent="-228600">
                <a:defRPr sz="2400" b="1">
                  <a:solidFill>
                    <a:schemeClr val="tx1"/>
                  </a:solidFill>
                  <a:latin typeface="Comic Sans MS" panose="030F0902030302020204" pitchFamily="66" charset="0"/>
                  <a:ea typeface="ＭＳ Ｐゴシック" panose="020B0600070205080204" pitchFamily="34" charset="-128"/>
                </a:defRPr>
              </a:lvl4pPr>
              <a:lvl5pPr marL="2057400" indent="-228600">
                <a:defRPr sz="2400" b="1">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9pPr>
            </a:lstStyle>
            <a:p>
              <a:endParaRPr lang="en-US" altLang="en-US"/>
            </a:p>
          </p:txBody>
        </p:sp>
        <p:sp>
          <p:nvSpPr>
            <p:cNvPr id="33813" name="Oval 14">
              <a:extLst>
                <a:ext uri="{FF2B5EF4-FFF2-40B4-BE49-F238E27FC236}">
                  <a16:creationId xmlns:a16="http://schemas.microsoft.com/office/drawing/2014/main" id="{77EF25F7-3447-F446-87CF-DAA4643ADCA5}"/>
                </a:ext>
              </a:extLst>
            </p:cNvPr>
            <p:cNvSpPr>
              <a:spLocks noChangeArrowheads="1"/>
            </p:cNvSpPr>
            <p:nvPr/>
          </p:nvSpPr>
          <p:spPr bwMode="auto">
            <a:xfrm>
              <a:off x="1440" y="3840"/>
              <a:ext cx="47" cy="47"/>
            </a:xfrm>
            <a:prstGeom prst="ellipse">
              <a:avLst/>
            </a:prstGeom>
            <a:solidFill>
              <a:srgbClr val="CC0000"/>
            </a:solidFill>
            <a:ln w="9525">
              <a:solidFill>
                <a:schemeClr val="tx1"/>
              </a:solidFill>
              <a:round/>
              <a:headEnd/>
              <a:tailEnd/>
            </a:ln>
          </p:spPr>
          <p:txBody>
            <a:bodyPr wrap="none" anchor="ctr"/>
            <a:lstStyle>
              <a:lvl1pPr>
                <a:defRPr sz="2400" b="1">
                  <a:solidFill>
                    <a:schemeClr val="tx1"/>
                  </a:solidFill>
                  <a:latin typeface="Comic Sans MS" panose="030F0902030302020204" pitchFamily="66" charset="0"/>
                  <a:ea typeface="ＭＳ Ｐゴシック" panose="020B0600070205080204" pitchFamily="34" charset="-128"/>
                </a:defRPr>
              </a:lvl1pPr>
              <a:lvl2pPr marL="742950" indent="-285750">
                <a:defRPr sz="2400" b="1">
                  <a:solidFill>
                    <a:schemeClr val="tx1"/>
                  </a:solidFill>
                  <a:latin typeface="Comic Sans MS" panose="030F0902030302020204" pitchFamily="66" charset="0"/>
                  <a:ea typeface="ＭＳ Ｐゴシック" panose="020B0600070205080204" pitchFamily="34" charset="-128"/>
                </a:defRPr>
              </a:lvl2pPr>
              <a:lvl3pPr marL="1143000" indent="-228600">
                <a:defRPr sz="2400" b="1">
                  <a:solidFill>
                    <a:schemeClr val="tx1"/>
                  </a:solidFill>
                  <a:latin typeface="Comic Sans MS" panose="030F0902030302020204" pitchFamily="66" charset="0"/>
                  <a:ea typeface="ＭＳ Ｐゴシック" panose="020B0600070205080204" pitchFamily="34" charset="-128"/>
                </a:defRPr>
              </a:lvl3pPr>
              <a:lvl4pPr marL="1600200" indent="-228600">
                <a:defRPr sz="2400" b="1">
                  <a:solidFill>
                    <a:schemeClr val="tx1"/>
                  </a:solidFill>
                  <a:latin typeface="Comic Sans MS" panose="030F0902030302020204" pitchFamily="66" charset="0"/>
                  <a:ea typeface="ＭＳ Ｐゴシック" panose="020B0600070205080204" pitchFamily="34" charset="-128"/>
                </a:defRPr>
              </a:lvl4pPr>
              <a:lvl5pPr marL="2057400" indent="-228600">
                <a:defRPr sz="2400" b="1">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9pPr>
            </a:lstStyle>
            <a:p>
              <a:endParaRPr lang="en-US" altLang="en-US"/>
            </a:p>
          </p:txBody>
        </p:sp>
        <p:sp>
          <p:nvSpPr>
            <p:cNvPr id="33814" name="Oval 15">
              <a:extLst>
                <a:ext uri="{FF2B5EF4-FFF2-40B4-BE49-F238E27FC236}">
                  <a16:creationId xmlns:a16="http://schemas.microsoft.com/office/drawing/2014/main" id="{9C17603F-EECB-0547-8D3D-1B2B01F40961}"/>
                </a:ext>
              </a:extLst>
            </p:cNvPr>
            <p:cNvSpPr>
              <a:spLocks noChangeArrowheads="1"/>
            </p:cNvSpPr>
            <p:nvPr/>
          </p:nvSpPr>
          <p:spPr bwMode="auto">
            <a:xfrm>
              <a:off x="1314" y="3376"/>
              <a:ext cx="47" cy="47"/>
            </a:xfrm>
            <a:prstGeom prst="ellipse">
              <a:avLst/>
            </a:prstGeom>
            <a:solidFill>
              <a:srgbClr val="CC0000"/>
            </a:solidFill>
            <a:ln w="9525">
              <a:solidFill>
                <a:schemeClr val="tx1"/>
              </a:solidFill>
              <a:round/>
              <a:headEnd/>
              <a:tailEnd/>
            </a:ln>
          </p:spPr>
          <p:txBody>
            <a:bodyPr wrap="none" anchor="ctr"/>
            <a:lstStyle>
              <a:lvl1pPr>
                <a:defRPr sz="2400" b="1">
                  <a:solidFill>
                    <a:schemeClr val="tx1"/>
                  </a:solidFill>
                  <a:latin typeface="Comic Sans MS" panose="030F0902030302020204" pitchFamily="66" charset="0"/>
                  <a:ea typeface="ＭＳ Ｐゴシック" panose="020B0600070205080204" pitchFamily="34" charset="-128"/>
                </a:defRPr>
              </a:lvl1pPr>
              <a:lvl2pPr marL="742950" indent="-285750">
                <a:defRPr sz="2400" b="1">
                  <a:solidFill>
                    <a:schemeClr val="tx1"/>
                  </a:solidFill>
                  <a:latin typeface="Comic Sans MS" panose="030F0902030302020204" pitchFamily="66" charset="0"/>
                  <a:ea typeface="ＭＳ Ｐゴシック" panose="020B0600070205080204" pitchFamily="34" charset="-128"/>
                </a:defRPr>
              </a:lvl2pPr>
              <a:lvl3pPr marL="1143000" indent="-228600">
                <a:defRPr sz="2400" b="1">
                  <a:solidFill>
                    <a:schemeClr val="tx1"/>
                  </a:solidFill>
                  <a:latin typeface="Comic Sans MS" panose="030F0902030302020204" pitchFamily="66" charset="0"/>
                  <a:ea typeface="ＭＳ Ｐゴシック" panose="020B0600070205080204" pitchFamily="34" charset="-128"/>
                </a:defRPr>
              </a:lvl3pPr>
              <a:lvl4pPr marL="1600200" indent="-228600">
                <a:defRPr sz="2400" b="1">
                  <a:solidFill>
                    <a:schemeClr val="tx1"/>
                  </a:solidFill>
                  <a:latin typeface="Comic Sans MS" panose="030F0902030302020204" pitchFamily="66" charset="0"/>
                  <a:ea typeface="ＭＳ Ｐゴシック" panose="020B0600070205080204" pitchFamily="34" charset="-128"/>
                </a:defRPr>
              </a:lvl4pPr>
              <a:lvl5pPr marL="2057400" indent="-228600">
                <a:defRPr sz="2400" b="1">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9pPr>
            </a:lstStyle>
            <a:p>
              <a:endParaRPr lang="en-US" altLang="en-US"/>
            </a:p>
          </p:txBody>
        </p:sp>
        <p:sp>
          <p:nvSpPr>
            <p:cNvPr id="33815" name="Oval 16">
              <a:extLst>
                <a:ext uri="{FF2B5EF4-FFF2-40B4-BE49-F238E27FC236}">
                  <a16:creationId xmlns:a16="http://schemas.microsoft.com/office/drawing/2014/main" id="{C01E7640-0626-3A42-A7D9-683AE67F771A}"/>
                </a:ext>
              </a:extLst>
            </p:cNvPr>
            <p:cNvSpPr>
              <a:spLocks noChangeArrowheads="1"/>
            </p:cNvSpPr>
            <p:nvPr/>
          </p:nvSpPr>
          <p:spPr bwMode="auto">
            <a:xfrm>
              <a:off x="1584" y="3222"/>
              <a:ext cx="47" cy="47"/>
            </a:xfrm>
            <a:prstGeom prst="ellipse">
              <a:avLst/>
            </a:prstGeom>
            <a:solidFill>
              <a:schemeClr val="accent2"/>
            </a:solidFill>
            <a:ln w="9525">
              <a:solidFill>
                <a:schemeClr val="tx1"/>
              </a:solidFill>
              <a:round/>
              <a:headEnd/>
              <a:tailEnd/>
            </a:ln>
          </p:spPr>
          <p:txBody>
            <a:bodyPr wrap="none" anchor="ctr"/>
            <a:lstStyle>
              <a:lvl1pPr>
                <a:defRPr sz="2400" b="1">
                  <a:solidFill>
                    <a:schemeClr val="tx1"/>
                  </a:solidFill>
                  <a:latin typeface="Comic Sans MS" panose="030F0902030302020204" pitchFamily="66" charset="0"/>
                  <a:ea typeface="ＭＳ Ｐゴシック" panose="020B0600070205080204" pitchFamily="34" charset="-128"/>
                </a:defRPr>
              </a:lvl1pPr>
              <a:lvl2pPr marL="742950" indent="-285750">
                <a:defRPr sz="2400" b="1">
                  <a:solidFill>
                    <a:schemeClr val="tx1"/>
                  </a:solidFill>
                  <a:latin typeface="Comic Sans MS" panose="030F0902030302020204" pitchFamily="66" charset="0"/>
                  <a:ea typeface="ＭＳ Ｐゴシック" panose="020B0600070205080204" pitchFamily="34" charset="-128"/>
                </a:defRPr>
              </a:lvl2pPr>
              <a:lvl3pPr marL="1143000" indent="-228600">
                <a:defRPr sz="2400" b="1">
                  <a:solidFill>
                    <a:schemeClr val="tx1"/>
                  </a:solidFill>
                  <a:latin typeface="Comic Sans MS" panose="030F0902030302020204" pitchFamily="66" charset="0"/>
                  <a:ea typeface="ＭＳ Ｐゴシック" panose="020B0600070205080204" pitchFamily="34" charset="-128"/>
                </a:defRPr>
              </a:lvl3pPr>
              <a:lvl4pPr marL="1600200" indent="-228600">
                <a:defRPr sz="2400" b="1">
                  <a:solidFill>
                    <a:schemeClr val="tx1"/>
                  </a:solidFill>
                  <a:latin typeface="Comic Sans MS" panose="030F0902030302020204" pitchFamily="66" charset="0"/>
                  <a:ea typeface="ＭＳ Ｐゴシック" panose="020B0600070205080204" pitchFamily="34" charset="-128"/>
                </a:defRPr>
              </a:lvl4pPr>
              <a:lvl5pPr marL="2057400" indent="-228600">
                <a:defRPr sz="2400" b="1">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9pPr>
            </a:lstStyle>
            <a:p>
              <a:endParaRPr lang="en-US" altLang="en-US"/>
            </a:p>
          </p:txBody>
        </p:sp>
        <p:sp>
          <p:nvSpPr>
            <p:cNvPr id="33816" name="Oval 17">
              <a:extLst>
                <a:ext uri="{FF2B5EF4-FFF2-40B4-BE49-F238E27FC236}">
                  <a16:creationId xmlns:a16="http://schemas.microsoft.com/office/drawing/2014/main" id="{6DD3D220-5192-F14B-B4F4-6B537AF8227C}"/>
                </a:ext>
              </a:extLst>
            </p:cNvPr>
            <p:cNvSpPr>
              <a:spLocks noChangeArrowheads="1"/>
            </p:cNvSpPr>
            <p:nvPr/>
          </p:nvSpPr>
          <p:spPr bwMode="auto">
            <a:xfrm>
              <a:off x="1440" y="3456"/>
              <a:ext cx="47" cy="47"/>
            </a:xfrm>
            <a:prstGeom prst="ellipse">
              <a:avLst/>
            </a:prstGeom>
            <a:solidFill>
              <a:schemeClr val="accent2"/>
            </a:solidFill>
            <a:ln w="9525">
              <a:solidFill>
                <a:schemeClr val="tx1"/>
              </a:solidFill>
              <a:round/>
              <a:headEnd/>
              <a:tailEnd/>
            </a:ln>
          </p:spPr>
          <p:txBody>
            <a:bodyPr wrap="none" anchor="ctr"/>
            <a:lstStyle>
              <a:lvl1pPr>
                <a:defRPr sz="2400" b="1">
                  <a:solidFill>
                    <a:schemeClr val="tx1"/>
                  </a:solidFill>
                  <a:latin typeface="Comic Sans MS" panose="030F0902030302020204" pitchFamily="66" charset="0"/>
                  <a:ea typeface="ＭＳ Ｐゴシック" panose="020B0600070205080204" pitchFamily="34" charset="-128"/>
                </a:defRPr>
              </a:lvl1pPr>
              <a:lvl2pPr marL="742950" indent="-285750">
                <a:defRPr sz="2400" b="1">
                  <a:solidFill>
                    <a:schemeClr val="tx1"/>
                  </a:solidFill>
                  <a:latin typeface="Comic Sans MS" panose="030F0902030302020204" pitchFamily="66" charset="0"/>
                  <a:ea typeface="ＭＳ Ｐゴシック" panose="020B0600070205080204" pitchFamily="34" charset="-128"/>
                </a:defRPr>
              </a:lvl2pPr>
              <a:lvl3pPr marL="1143000" indent="-228600">
                <a:defRPr sz="2400" b="1">
                  <a:solidFill>
                    <a:schemeClr val="tx1"/>
                  </a:solidFill>
                  <a:latin typeface="Comic Sans MS" panose="030F0902030302020204" pitchFamily="66" charset="0"/>
                  <a:ea typeface="ＭＳ Ｐゴシック" panose="020B0600070205080204" pitchFamily="34" charset="-128"/>
                </a:defRPr>
              </a:lvl3pPr>
              <a:lvl4pPr marL="1600200" indent="-228600">
                <a:defRPr sz="2400" b="1">
                  <a:solidFill>
                    <a:schemeClr val="tx1"/>
                  </a:solidFill>
                  <a:latin typeface="Comic Sans MS" panose="030F0902030302020204" pitchFamily="66" charset="0"/>
                  <a:ea typeface="ＭＳ Ｐゴシック" panose="020B0600070205080204" pitchFamily="34" charset="-128"/>
                </a:defRPr>
              </a:lvl4pPr>
              <a:lvl5pPr marL="2057400" indent="-228600">
                <a:defRPr sz="2400" b="1">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9pPr>
            </a:lstStyle>
            <a:p>
              <a:endParaRPr lang="en-US" altLang="en-US"/>
            </a:p>
          </p:txBody>
        </p:sp>
        <p:sp>
          <p:nvSpPr>
            <p:cNvPr id="33817" name="Oval 18">
              <a:extLst>
                <a:ext uri="{FF2B5EF4-FFF2-40B4-BE49-F238E27FC236}">
                  <a16:creationId xmlns:a16="http://schemas.microsoft.com/office/drawing/2014/main" id="{ACE9F7D0-592C-334A-9077-B1D047FD79F8}"/>
                </a:ext>
              </a:extLst>
            </p:cNvPr>
            <p:cNvSpPr>
              <a:spLocks noChangeArrowheads="1"/>
            </p:cNvSpPr>
            <p:nvPr/>
          </p:nvSpPr>
          <p:spPr bwMode="auto">
            <a:xfrm>
              <a:off x="1584" y="3504"/>
              <a:ext cx="47" cy="47"/>
            </a:xfrm>
            <a:prstGeom prst="ellipse">
              <a:avLst/>
            </a:prstGeom>
            <a:solidFill>
              <a:schemeClr val="accent2"/>
            </a:solidFill>
            <a:ln w="9525">
              <a:solidFill>
                <a:schemeClr val="tx1"/>
              </a:solidFill>
              <a:round/>
              <a:headEnd/>
              <a:tailEnd/>
            </a:ln>
          </p:spPr>
          <p:txBody>
            <a:bodyPr wrap="none" anchor="ctr"/>
            <a:lstStyle>
              <a:lvl1pPr>
                <a:defRPr sz="2400" b="1">
                  <a:solidFill>
                    <a:schemeClr val="tx1"/>
                  </a:solidFill>
                  <a:latin typeface="Comic Sans MS" panose="030F0902030302020204" pitchFamily="66" charset="0"/>
                  <a:ea typeface="ＭＳ Ｐゴシック" panose="020B0600070205080204" pitchFamily="34" charset="-128"/>
                </a:defRPr>
              </a:lvl1pPr>
              <a:lvl2pPr marL="742950" indent="-285750">
                <a:defRPr sz="2400" b="1">
                  <a:solidFill>
                    <a:schemeClr val="tx1"/>
                  </a:solidFill>
                  <a:latin typeface="Comic Sans MS" panose="030F0902030302020204" pitchFamily="66" charset="0"/>
                  <a:ea typeface="ＭＳ Ｐゴシック" panose="020B0600070205080204" pitchFamily="34" charset="-128"/>
                </a:defRPr>
              </a:lvl2pPr>
              <a:lvl3pPr marL="1143000" indent="-228600">
                <a:defRPr sz="2400" b="1">
                  <a:solidFill>
                    <a:schemeClr val="tx1"/>
                  </a:solidFill>
                  <a:latin typeface="Comic Sans MS" panose="030F0902030302020204" pitchFamily="66" charset="0"/>
                  <a:ea typeface="ＭＳ Ｐゴシック" panose="020B0600070205080204" pitchFamily="34" charset="-128"/>
                </a:defRPr>
              </a:lvl3pPr>
              <a:lvl4pPr marL="1600200" indent="-228600">
                <a:defRPr sz="2400" b="1">
                  <a:solidFill>
                    <a:schemeClr val="tx1"/>
                  </a:solidFill>
                  <a:latin typeface="Comic Sans MS" panose="030F0902030302020204" pitchFamily="66" charset="0"/>
                  <a:ea typeface="ＭＳ Ｐゴシック" panose="020B0600070205080204" pitchFamily="34" charset="-128"/>
                </a:defRPr>
              </a:lvl4pPr>
              <a:lvl5pPr marL="2057400" indent="-228600">
                <a:defRPr sz="2400" b="1">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9pPr>
            </a:lstStyle>
            <a:p>
              <a:endParaRPr lang="en-US" altLang="en-US"/>
            </a:p>
          </p:txBody>
        </p:sp>
        <p:sp>
          <p:nvSpPr>
            <p:cNvPr id="33818" name="Oval 19">
              <a:extLst>
                <a:ext uri="{FF2B5EF4-FFF2-40B4-BE49-F238E27FC236}">
                  <a16:creationId xmlns:a16="http://schemas.microsoft.com/office/drawing/2014/main" id="{FF8E4211-5660-0A48-B03C-E2B1D9B6CFC0}"/>
                </a:ext>
              </a:extLst>
            </p:cNvPr>
            <p:cNvSpPr>
              <a:spLocks noChangeArrowheads="1"/>
            </p:cNvSpPr>
            <p:nvPr/>
          </p:nvSpPr>
          <p:spPr bwMode="auto">
            <a:xfrm>
              <a:off x="1488" y="3744"/>
              <a:ext cx="47" cy="47"/>
            </a:xfrm>
            <a:prstGeom prst="ellipse">
              <a:avLst/>
            </a:prstGeom>
            <a:solidFill>
              <a:srgbClr val="CC0000"/>
            </a:solidFill>
            <a:ln w="9525">
              <a:solidFill>
                <a:schemeClr val="tx1"/>
              </a:solidFill>
              <a:round/>
              <a:headEnd/>
              <a:tailEnd/>
            </a:ln>
          </p:spPr>
          <p:txBody>
            <a:bodyPr wrap="none" anchor="ctr"/>
            <a:lstStyle>
              <a:lvl1pPr>
                <a:defRPr sz="2400" b="1">
                  <a:solidFill>
                    <a:schemeClr val="tx1"/>
                  </a:solidFill>
                  <a:latin typeface="Comic Sans MS" panose="030F0902030302020204" pitchFamily="66" charset="0"/>
                  <a:ea typeface="ＭＳ Ｐゴシック" panose="020B0600070205080204" pitchFamily="34" charset="-128"/>
                </a:defRPr>
              </a:lvl1pPr>
              <a:lvl2pPr marL="742950" indent="-285750">
                <a:defRPr sz="2400" b="1">
                  <a:solidFill>
                    <a:schemeClr val="tx1"/>
                  </a:solidFill>
                  <a:latin typeface="Comic Sans MS" panose="030F0902030302020204" pitchFamily="66" charset="0"/>
                  <a:ea typeface="ＭＳ Ｐゴシック" panose="020B0600070205080204" pitchFamily="34" charset="-128"/>
                </a:defRPr>
              </a:lvl2pPr>
              <a:lvl3pPr marL="1143000" indent="-228600">
                <a:defRPr sz="2400" b="1">
                  <a:solidFill>
                    <a:schemeClr val="tx1"/>
                  </a:solidFill>
                  <a:latin typeface="Comic Sans MS" panose="030F0902030302020204" pitchFamily="66" charset="0"/>
                  <a:ea typeface="ＭＳ Ｐゴシック" panose="020B0600070205080204" pitchFamily="34" charset="-128"/>
                </a:defRPr>
              </a:lvl3pPr>
              <a:lvl4pPr marL="1600200" indent="-228600">
                <a:defRPr sz="2400" b="1">
                  <a:solidFill>
                    <a:schemeClr val="tx1"/>
                  </a:solidFill>
                  <a:latin typeface="Comic Sans MS" panose="030F0902030302020204" pitchFamily="66" charset="0"/>
                  <a:ea typeface="ＭＳ Ｐゴシック" panose="020B0600070205080204" pitchFamily="34" charset="-128"/>
                </a:defRPr>
              </a:lvl4pPr>
              <a:lvl5pPr marL="2057400" indent="-228600">
                <a:defRPr sz="2400" b="1">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9pPr>
            </a:lstStyle>
            <a:p>
              <a:endParaRPr lang="en-US" altLang="en-US"/>
            </a:p>
          </p:txBody>
        </p:sp>
        <p:sp>
          <p:nvSpPr>
            <p:cNvPr id="33819" name="Oval 20">
              <a:extLst>
                <a:ext uri="{FF2B5EF4-FFF2-40B4-BE49-F238E27FC236}">
                  <a16:creationId xmlns:a16="http://schemas.microsoft.com/office/drawing/2014/main" id="{91168E50-F1F2-DE4D-AD31-4CDA08040DB9}"/>
                </a:ext>
              </a:extLst>
            </p:cNvPr>
            <p:cNvSpPr>
              <a:spLocks noChangeArrowheads="1"/>
            </p:cNvSpPr>
            <p:nvPr/>
          </p:nvSpPr>
          <p:spPr bwMode="auto">
            <a:xfrm>
              <a:off x="1584" y="3744"/>
              <a:ext cx="47" cy="47"/>
            </a:xfrm>
            <a:prstGeom prst="ellipse">
              <a:avLst/>
            </a:prstGeom>
            <a:solidFill>
              <a:srgbClr val="CC0000"/>
            </a:solidFill>
            <a:ln w="9525">
              <a:solidFill>
                <a:schemeClr val="tx1"/>
              </a:solidFill>
              <a:round/>
              <a:headEnd/>
              <a:tailEnd/>
            </a:ln>
          </p:spPr>
          <p:txBody>
            <a:bodyPr wrap="none" anchor="ctr"/>
            <a:lstStyle>
              <a:lvl1pPr>
                <a:defRPr sz="2400" b="1">
                  <a:solidFill>
                    <a:schemeClr val="tx1"/>
                  </a:solidFill>
                  <a:latin typeface="Comic Sans MS" panose="030F0902030302020204" pitchFamily="66" charset="0"/>
                  <a:ea typeface="ＭＳ Ｐゴシック" panose="020B0600070205080204" pitchFamily="34" charset="-128"/>
                </a:defRPr>
              </a:lvl1pPr>
              <a:lvl2pPr marL="742950" indent="-285750">
                <a:defRPr sz="2400" b="1">
                  <a:solidFill>
                    <a:schemeClr val="tx1"/>
                  </a:solidFill>
                  <a:latin typeface="Comic Sans MS" panose="030F0902030302020204" pitchFamily="66" charset="0"/>
                  <a:ea typeface="ＭＳ Ｐゴシック" panose="020B0600070205080204" pitchFamily="34" charset="-128"/>
                </a:defRPr>
              </a:lvl2pPr>
              <a:lvl3pPr marL="1143000" indent="-228600">
                <a:defRPr sz="2400" b="1">
                  <a:solidFill>
                    <a:schemeClr val="tx1"/>
                  </a:solidFill>
                  <a:latin typeface="Comic Sans MS" panose="030F0902030302020204" pitchFamily="66" charset="0"/>
                  <a:ea typeface="ＭＳ Ｐゴシック" panose="020B0600070205080204" pitchFamily="34" charset="-128"/>
                </a:defRPr>
              </a:lvl3pPr>
              <a:lvl4pPr marL="1600200" indent="-228600">
                <a:defRPr sz="2400" b="1">
                  <a:solidFill>
                    <a:schemeClr val="tx1"/>
                  </a:solidFill>
                  <a:latin typeface="Comic Sans MS" panose="030F0902030302020204" pitchFamily="66" charset="0"/>
                  <a:ea typeface="ＭＳ Ｐゴシック" panose="020B0600070205080204" pitchFamily="34" charset="-128"/>
                </a:defRPr>
              </a:lvl4pPr>
              <a:lvl5pPr marL="2057400" indent="-228600">
                <a:defRPr sz="2400" b="1">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9pPr>
            </a:lstStyle>
            <a:p>
              <a:endParaRPr lang="en-US" altLang="en-US"/>
            </a:p>
          </p:txBody>
        </p:sp>
        <p:sp>
          <p:nvSpPr>
            <p:cNvPr id="33820" name="Oval 21">
              <a:extLst>
                <a:ext uri="{FF2B5EF4-FFF2-40B4-BE49-F238E27FC236}">
                  <a16:creationId xmlns:a16="http://schemas.microsoft.com/office/drawing/2014/main" id="{8D729480-D406-5B41-81D4-E8FE07E93510}"/>
                </a:ext>
              </a:extLst>
            </p:cNvPr>
            <p:cNvSpPr>
              <a:spLocks noChangeArrowheads="1"/>
            </p:cNvSpPr>
            <p:nvPr/>
          </p:nvSpPr>
          <p:spPr bwMode="auto">
            <a:xfrm>
              <a:off x="1440" y="3600"/>
              <a:ext cx="47" cy="47"/>
            </a:xfrm>
            <a:prstGeom prst="ellipse">
              <a:avLst/>
            </a:prstGeom>
            <a:solidFill>
              <a:schemeClr val="accent2"/>
            </a:solidFill>
            <a:ln w="9525">
              <a:solidFill>
                <a:schemeClr val="tx1"/>
              </a:solidFill>
              <a:round/>
              <a:headEnd/>
              <a:tailEnd/>
            </a:ln>
          </p:spPr>
          <p:txBody>
            <a:bodyPr wrap="none" anchor="ctr"/>
            <a:lstStyle>
              <a:lvl1pPr>
                <a:defRPr sz="2400" b="1">
                  <a:solidFill>
                    <a:schemeClr val="tx1"/>
                  </a:solidFill>
                  <a:latin typeface="Comic Sans MS" panose="030F0902030302020204" pitchFamily="66" charset="0"/>
                  <a:ea typeface="ＭＳ Ｐゴシック" panose="020B0600070205080204" pitchFamily="34" charset="-128"/>
                </a:defRPr>
              </a:lvl1pPr>
              <a:lvl2pPr marL="742950" indent="-285750">
                <a:defRPr sz="2400" b="1">
                  <a:solidFill>
                    <a:schemeClr val="tx1"/>
                  </a:solidFill>
                  <a:latin typeface="Comic Sans MS" panose="030F0902030302020204" pitchFamily="66" charset="0"/>
                  <a:ea typeface="ＭＳ Ｐゴシック" panose="020B0600070205080204" pitchFamily="34" charset="-128"/>
                </a:defRPr>
              </a:lvl2pPr>
              <a:lvl3pPr marL="1143000" indent="-228600">
                <a:defRPr sz="2400" b="1">
                  <a:solidFill>
                    <a:schemeClr val="tx1"/>
                  </a:solidFill>
                  <a:latin typeface="Comic Sans MS" panose="030F0902030302020204" pitchFamily="66" charset="0"/>
                  <a:ea typeface="ＭＳ Ｐゴシック" panose="020B0600070205080204" pitchFamily="34" charset="-128"/>
                </a:defRPr>
              </a:lvl3pPr>
              <a:lvl4pPr marL="1600200" indent="-228600">
                <a:defRPr sz="2400" b="1">
                  <a:solidFill>
                    <a:schemeClr val="tx1"/>
                  </a:solidFill>
                  <a:latin typeface="Comic Sans MS" panose="030F0902030302020204" pitchFamily="66" charset="0"/>
                  <a:ea typeface="ＭＳ Ｐゴシック" panose="020B0600070205080204" pitchFamily="34" charset="-128"/>
                </a:defRPr>
              </a:lvl4pPr>
              <a:lvl5pPr marL="2057400" indent="-228600">
                <a:defRPr sz="2400" b="1">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9pPr>
            </a:lstStyle>
            <a:p>
              <a:endParaRPr lang="en-US" altLang="en-US"/>
            </a:p>
          </p:txBody>
        </p:sp>
        <p:sp>
          <p:nvSpPr>
            <p:cNvPr id="33821" name="Oval 22">
              <a:extLst>
                <a:ext uri="{FF2B5EF4-FFF2-40B4-BE49-F238E27FC236}">
                  <a16:creationId xmlns:a16="http://schemas.microsoft.com/office/drawing/2014/main" id="{F77A9B84-102D-9046-92FA-F8D9C6925FDE}"/>
                </a:ext>
              </a:extLst>
            </p:cNvPr>
            <p:cNvSpPr>
              <a:spLocks noChangeArrowheads="1"/>
            </p:cNvSpPr>
            <p:nvPr/>
          </p:nvSpPr>
          <p:spPr bwMode="auto">
            <a:xfrm>
              <a:off x="1710" y="3397"/>
              <a:ext cx="47" cy="47"/>
            </a:xfrm>
            <a:prstGeom prst="ellipse">
              <a:avLst/>
            </a:prstGeom>
            <a:solidFill>
              <a:schemeClr val="accent2"/>
            </a:solidFill>
            <a:ln w="9525">
              <a:solidFill>
                <a:schemeClr val="tx1"/>
              </a:solidFill>
              <a:round/>
              <a:headEnd/>
              <a:tailEnd/>
            </a:ln>
          </p:spPr>
          <p:txBody>
            <a:bodyPr wrap="none" anchor="ctr"/>
            <a:lstStyle>
              <a:lvl1pPr>
                <a:defRPr sz="2400" b="1">
                  <a:solidFill>
                    <a:schemeClr val="tx1"/>
                  </a:solidFill>
                  <a:latin typeface="Comic Sans MS" panose="030F0902030302020204" pitchFamily="66" charset="0"/>
                  <a:ea typeface="ＭＳ Ｐゴシック" panose="020B0600070205080204" pitchFamily="34" charset="-128"/>
                </a:defRPr>
              </a:lvl1pPr>
              <a:lvl2pPr marL="742950" indent="-285750">
                <a:defRPr sz="2400" b="1">
                  <a:solidFill>
                    <a:schemeClr val="tx1"/>
                  </a:solidFill>
                  <a:latin typeface="Comic Sans MS" panose="030F0902030302020204" pitchFamily="66" charset="0"/>
                  <a:ea typeface="ＭＳ Ｐゴシック" panose="020B0600070205080204" pitchFamily="34" charset="-128"/>
                </a:defRPr>
              </a:lvl2pPr>
              <a:lvl3pPr marL="1143000" indent="-228600">
                <a:defRPr sz="2400" b="1">
                  <a:solidFill>
                    <a:schemeClr val="tx1"/>
                  </a:solidFill>
                  <a:latin typeface="Comic Sans MS" panose="030F0902030302020204" pitchFamily="66" charset="0"/>
                  <a:ea typeface="ＭＳ Ｐゴシック" panose="020B0600070205080204" pitchFamily="34" charset="-128"/>
                </a:defRPr>
              </a:lvl3pPr>
              <a:lvl4pPr marL="1600200" indent="-228600">
                <a:defRPr sz="2400" b="1">
                  <a:solidFill>
                    <a:schemeClr val="tx1"/>
                  </a:solidFill>
                  <a:latin typeface="Comic Sans MS" panose="030F0902030302020204" pitchFamily="66" charset="0"/>
                  <a:ea typeface="ＭＳ Ｐゴシック" panose="020B0600070205080204" pitchFamily="34" charset="-128"/>
                </a:defRPr>
              </a:lvl4pPr>
              <a:lvl5pPr marL="2057400" indent="-228600">
                <a:defRPr sz="2400" b="1">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9pPr>
            </a:lstStyle>
            <a:p>
              <a:endParaRPr lang="en-US" altLang="en-US"/>
            </a:p>
          </p:txBody>
        </p:sp>
        <p:sp>
          <p:nvSpPr>
            <p:cNvPr id="33822" name="Oval 23">
              <a:extLst>
                <a:ext uri="{FF2B5EF4-FFF2-40B4-BE49-F238E27FC236}">
                  <a16:creationId xmlns:a16="http://schemas.microsoft.com/office/drawing/2014/main" id="{8780A5E8-1CAA-6549-A222-6F749A08D6CE}"/>
                </a:ext>
              </a:extLst>
            </p:cNvPr>
            <p:cNvSpPr>
              <a:spLocks noChangeArrowheads="1"/>
            </p:cNvSpPr>
            <p:nvPr/>
          </p:nvSpPr>
          <p:spPr bwMode="auto">
            <a:xfrm>
              <a:off x="1536" y="3619"/>
              <a:ext cx="47" cy="47"/>
            </a:xfrm>
            <a:prstGeom prst="ellipse">
              <a:avLst/>
            </a:prstGeom>
            <a:solidFill>
              <a:srgbClr val="CC0000"/>
            </a:solidFill>
            <a:ln w="9525">
              <a:solidFill>
                <a:schemeClr val="tx1"/>
              </a:solidFill>
              <a:round/>
              <a:headEnd/>
              <a:tailEnd/>
            </a:ln>
          </p:spPr>
          <p:txBody>
            <a:bodyPr wrap="none" anchor="ctr"/>
            <a:lstStyle>
              <a:lvl1pPr>
                <a:defRPr sz="2400" b="1">
                  <a:solidFill>
                    <a:schemeClr val="tx1"/>
                  </a:solidFill>
                  <a:latin typeface="Comic Sans MS" panose="030F0902030302020204" pitchFamily="66" charset="0"/>
                  <a:ea typeface="ＭＳ Ｐゴシック" panose="020B0600070205080204" pitchFamily="34" charset="-128"/>
                </a:defRPr>
              </a:lvl1pPr>
              <a:lvl2pPr marL="742950" indent="-285750">
                <a:defRPr sz="2400" b="1">
                  <a:solidFill>
                    <a:schemeClr val="tx1"/>
                  </a:solidFill>
                  <a:latin typeface="Comic Sans MS" panose="030F0902030302020204" pitchFamily="66" charset="0"/>
                  <a:ea typeface="ＭＳ Ｐゴシック" panose="020B0600070205080204" pitchFamily="34" charset="-128"/>
                </a:defRPr>
              </a:lvl2pPr>
              <a:lvl3pPr marL="1143000" indent="-228600">
                <a:defRPr sz="2400" b="1">
                  <a:solidFill>
                    <a:schemeClr val="tx1"/>
                  </a:solidFill>
                  <a:latin typeface="Comic Sans MS" panose="030F0902030302020204" pitchFamily="66" charset="0"/>
                  <a:ea typeface="ＭＳ Ｐゴシック" panose="020B0600070205080204" pitchFamily="34" charset="-128"/>
                </a:defRPr>
              </a:lvl3pPr>
              <a:lvl4pPr marL="1600200" indent="-228600">
                <a:defRPr sz="2400" b="1">
                  <a:solidFill>
                    <a:schemeClr val="tx1"/>
                  </a:solidFill>
                  <a:latin typeface="Comic Sans MS" panose="030F0902030302020204" pitchFamily="66" charset="0"/>
                  <a:ea typeface="ＭＳ Ｐゴシック" panose="020B0600070205080204" pitchFamily="34" charset="-128"/>
                </a:defRPr>
              </a:lvl4pPr>
              <a:lvl5pPr marL="2057400" indent="-228600">
                <a:defRPr sz="2400" b="1">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9pPr>
            </a:lstStyle>
            <a:p>
              <a:endParaRPr lang="en-US" altLang="en-US"/>
            </a:p>
          </p:txBody>
        </p:sp>
        <p:sp>
          <p:nvSpPr>
            <p:cNvPr id="33823" name="Oval 24">
              <a:extLst>
                <a:ext uri="{FF2B5EF4-FFF2-40B4-BE49-F238E27FC236}">
                  <a16:creationId xmlns:a16="http://schemas.microsoft.com/office/drawing/2014/main" id="{FF5FF0A3-5473-6348-BF9F-88EAFC4AE9C4}"/>
                </a:ext>
              </a:extLst>
            </p:cNvPr>
            <p:cNvSpPr>
              <a:spLocks noChangeArrowheads="1"/>
            </p:cNvSpPr>
            <p:nvPr/>
          </p:nvSpPr>
          <p:spPr bwMode="auto">
            <a:xfrm>
              <a:off x="1680" y="3571"/>
              <a:ext cx="47" cy="47"/>
            </a:xfrm>
            <a:prstGeom prst="ellipse">
              <a:avLst/>
            </a:prstGeom>
            <a:solidFill>
              <a:srgbClr val="CC0000"/>
            </a:solidFill>
            <a:ln w="9525">
              <a:solidFill>
                <a:schemeClr val="tx1"/>
              </a:solidFill>
              <a:round/>
              <a:headEnd/>
              <a:tailEnd/>
            </a:ln>
          </p:spPr>
          <p:txBody>
            <a:bodyPr wrap="none" anchor="ctr"/>
            <a:lstStyle>
              <a:lvl1pPr>
                <a:defRPr sz="2400" b="1">
                  <a:solidFill>
                    <a:schemeClr val="tx1"/>
                  </a:solidFill>
                  <a:latin typeface="Comic Sans MS" panose="030F0902030302020204" pitchFamily="66" charset="0"/>
                  <a:ea typeface="ＭＳ Ｐゴシック" panose="020B0600070205080204" pitchFamily="34" charset="-128"/>
                </a:defRPr>
              </a:lvl1pPr>
              <a:lvl2pPr marL="742950" indent="-285750">
                <a:defRPr sz="2400" b="1">
                  <a:solidFill>
                    <a:schemeClr val="tx1"/>
                  </a:solidFill>
                  <a:latin typeface="Comic Sans MS" panose="030F0902030302020204" pitchFamily="66" charset="0"/>
                  <a:ea typeface="ＭＳ Ｐゴシック" panose="020B0600070205080204" pitchFamily="34" charset="-128"/>
                </a:defRPr>
              </a:lvl2pPr>
              <a:lvl3pPr marL="1143000" indent="-228600">
                <a:defRPr sz="2400" b="1">
                  <a:solidFill>
                    <a:schemeClr val="tx1"/>
                  </a:solidFill>
                  <a:latin typeface="Comic Sans MS" panose="030F0902030302020204" pitchFamily="66" charset="0"/>
                  <a:ea typeface="ＭＳ Ｐゴシック" panose="020B0600070205080204" pitchFamily="34" charset="-128"/>
                </a:defRPr>
              </a:lvl3pPr>
              <a:lvl4pPr marL="1600200" indent="-228600">
                <a:defRPr sz="2400" b="1">
                  <a:solidFill>
                    <a:schemeClr val="tx1"/>
                  </a:solidFill>
                  <a:latin typeface="Comic Sans MS" panose="030F0902030302020204" pitchFamily="66" charset="0"/>
                  <a:ea typeface="ＭＳ Ｐゴシック" panose="020B0600070205080204" pitchFamily="34" charset="-128"/>
                </a:defRPr>
              </a:lvl4pPr>
              <a:lvl5pPr marL="2057400" indent="-228600">
                <a:defRPr sz="2400" b="1">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9pPr>
            </a:lstStyle>
            <a:p>
              <a:endParaRPr lang="en-US" altLang="en-US"/>
            </a:p>
          </p:txBody>
        </p:sp>
        <p:sp>
          <p:nvSpPr>
            <p:cNvPr id="33824" name="Oval 25">
              <a:extLst>
                <a:ext uri="{FF2B5EF4-FFF2-40B4-BE49-F238E27FC236}">
                  <a16:creationId xmlns:a16="http://schemas.microsoft.com/office/drawing/2014/main" id="{CCF8B4EE-F88B-224D-8A51-E17BC0035838}"/>
                </a:ext>
              </a:extLst>
            </p:cNvPr>
            <p:cNvSpPr>
              <a:spLocks noChangeArrowheads="1"/>
            </p:cNvSpPr>
            <p:nvPr/>
          </p:nvSpPr>
          <p:spPr bwMode="auto">
            <a:xfrm>
              <a:off x="1296" y="3456"/>
              <a:ext cx="47" cy="47"/>
            </a:xfrm>
            <a:prstGeom prst="ellipse">
              <a:avLst/>
            </a:prstGeom>
            <a:solidFill>
              <a:srgbClr val="CC0000"/>
            </a:solidFill>
            <a:ln w="9525">
              <a:solidFill>
                <a:schemeClr val="tx1"/>
              </a:solidFill>
              <a:round/>
              <a:headEnd/>
              <a:tailEnd/>
            </a:ln>
          </p:spPr>
          <p:txBody>
            <a:bodyPr wrap="none" anchor="ctr"/>
            <a:lstStyle>
              <a:lvl1pPr>
                <a:defRPr sz="2400" b="1">
                  <a:solidFill>
                    <a:schemeClr val="tx1"/>
                  </a:solidFill>
                  <a:latin typeface="Comic Sans MS" panose="030F0902030302020204" pitchFamily="66" charset="0"/>
                  <a:ea typeface="ＭＳ Ｐゴシック" panose="020B0600070205080204" pitchFamily="34" charset="-128"/>
                </a:defRPr>
              </a:lvl1pPr>
              <a:lvl2pPr marL="742950" indent="-285750">
                <a:defRPr sz="2400" b="1">
                  <a:solidFill>
                    <a:schemeClr val="tx1"/>
                  </a:solidFill>
                  <a:latin typeface="Comic Sans MS" panose="030F0902030302020204" pitchFamily="66" charset="0"/>
                  <a:ea typeface="ＭＳ Ｐゴシック" panose="020B0600070205080204" pitchFamily="34" charset="-128"/>
                </a:defRPr>
              </a:lvl2pPr>
              <a:lvl3pPr marL="1143000" indent="-228600">
                <a:defRPr sz="2400" b="1">
                  <a:solidFill>
                    <a:schemeClr val="tx1"/>
                  </a:solidFill>
                  <a:latin typeface="Comic Sans MS" panose="030F0902030302020204" pitchFamily="66" charset="0"/>
                  <a:ea typeface="ＭＳ Ｐゴシック" panose="020B0600070205080204" pitchFamily="34" charset="-128"/>
                </a:defRPr>
              </a:lvl3pPr>
              <a:lvl4pPr marL="1600200" indent="-228600">
                <a:defRPr sz="2400" b="1">
                  <a:solidFill>
                    <a:schemeClr val="tx1"/>
                  </a:solidFill>
                  <a:latin typeface="Comic Sans MS" panose="030F0902030302020204" pitchFamily="66" charset="0"/>
                  <a:ea typeface="ＭＳ Ｐゴシック" panose="020B0600070205080204" pitchFamily="34" charset="-128"/>
                </a:defRPr>
              </a:lvl4pPr>
              <a:lvl5pPr marL="2057400" indent="-228600">
                <a:defRPr sz="2400" b="1">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9pPr>
            </a:lstStyle>
            <a:p>
              <a:endParaRPr lang="en-US" altLang="en-US"/>
            </a:p>
          </p:txBody>
        </p:sp>
        <p:sp>
          <p:nvSpPr>
            <p:cNvPr id="33825" name="Oval 26">
              <a:extLst>
                <a:ext uri="{FF2B5EF4-FFF2-40B4-BE49-F238E27FC236}">
                  <a16:creationId xmlns:a16="http://schemas.microsoft.com/office/drawing/2014/main" id="{39AC4943-9F10-BB4E-94A8-612183D8534C}"/>
                </a:ext>
              </a:extLst>
            </p:cNvPr>
            <p:cNvSpPr>
              <a:spLocks noChangeArrowheads="1"/>
            </p:cNvSpPr>
            <p:nvPr/>
          </p:nvSpPr>
          <p:spPr bwMode="auto">
            <a:xfrm>
              <a:off x="1680" y="3360"/>
              <a:ext cx="47" cy="47"/>
            </a:xfrm>
            <a:prstGeom prst="ellipse">
              <a:avLst/>
            </a:prstGeom>
            <a:solidFill>
              <a:srgbClr val="008000"/>
            </a:solidFill>
            <a:ln w="9525">
              <a:solidFill>
                <a:schemeClr val="tx1"/>
              </a:solidFill>
              <a:round/>
              <a:headEnd/>
              <a:tailEnd/>
            </a:ln>
          </p:spPr>
          <p:txBody>
            <a:bodyPr wrap="none" anchor="ctr"/>
            <a:lstStyle>
              <a:lvl1pPr>
                <a:defRPr sz="2400" b="1">
                  <a:solidFill>
                    <a:schemeClr val="tx1"/>
                  </a:solidFill>
                  <a:latin typeface="Comic Sans MS" panose="030F0902030302020204" pitchFamily="66" charset="0"/>
                  <a:ea typeface="ＭＳ Ｐゴシック" panose="020B0600070205080204" pitchFamily="34" charset="-128"/>
                </a:defRPr>
              </a:lvl1pPr>
              <a:lvl2pPr marL="742950" indent="-285750">
                <a:defRPr sz="2400" b="1">
                  <a:solidFill>
                    <a:schemeClr val="tx1"/>
                  </a:solidFill>
                  <a:latin typeface="Comic Sans MS" panose="030F0902030302020204" pitchFamily="66" charset="0"/>
                  <a:ea typeface="ＭＳ Ｐゴシック" panose="020B0600070205080204" pitchFamily="34" charset="-128"/>
                </a:defRPr>
              </a:lvl2pPr>
              <a:lvl3pPr marL="1143000" indent="-228600">
                <a:defRPr sz="2400" b="1">
                  <a:solidFill>
                    <a:schemeClr val="tx1"/>
                  </a:solidFill>
                  <a:latin typeface="Comic Sans MS" panose="030F0902030302020204" pitchFamily="66" charset="0"/>
                  <a:ea typeface="ＭＳ Ｐゴシック" panose="020B0600070205080204" pitchFamily="34" charset="-128"/>
                </a:defRPr>
              </a:lvl3pPr>
              <a:lvl4pPr marL="1600200" indent="-228600">
                <a:defRPr sz="2400" b="1">
                  <a:solidFill>
                    <a:schemeClr val="tx1"/>
                  </a:solidFill>
                  <a:latin typeface="Comic Sans MS" panose="030F0902030302020204" pitchFamily="66" charset="0"/>
                  <a:ea typeface="ＭＳ Ｐゴシック" panose="020B0600070205080204" pitchFamily="34" charset="-128"/>
                </a:defRPr>
              </a:lvl4pPr>
              <a:lvl5pPr marL="2057400" indent="-228600">
                <a:defRPr sz="2400" b="1">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9pPr>
            </a:lstStyle>
            <a:p>
              <a:endParaRPr lang="en-US" altLang="en-US"/>
            </a:p>
          </p:txBody>
        </p:sp>
        <p:sp>
          <p:nvSpPr>
            <p:cNvPr id="33826" name="Oval 27">
              <a:extLst>
                <a:ext uri="{FF2B5EF4-FFF2-40B4-BE49-F238E27FC236}">
                  <a16:creationId xmlns:a16="http://schemas.microsoft.com/office/drawing/2014/main" id="{BED6CD03-0359-034B-A272-D1D582C48DE3}"/>
                </a:ext>
              </a:extLst>
            </p:cNvPr>
            <p:cNvSpPr>
              <a:spLocks noChangeArrowheads="1"/>
            </p:cNvSpPr>
            <p:nvPr/>
          </p:nvSpPr>
          <p:spPr bwMode="auto">
            <a:xfrm>
              <a:off x="1536" y="3168"/>
              <a:ext cx="47" cy="47"/>
            </a:xfrm>
            <a:prstGeom prst="ellipse">
              <a:avLst/>
            </a:prstGeom>
            <a:solidFill>
              <a:srgbClr val="CC0000"/>
            </a:solidFill>
            <a:ln w="9525">
              <a:solidFill>
                <a:schemeClr val="tx1"/>
              </a:solidFill>
              <a:round/>
              <a:headEnd/>
              <a:tailEnd/>
            </a:ln>
          </p:spPr>
          <p:txBody>
            <a:bodyPr wrap="none" anchor="ctr"/>
            <a:lstStyle>
              <a:lvl1pPr>
                <a:defRPr sz="2400" b="1">
                  <a:solidFill>
                    <a:schemeClr val="tx1"/>
                  </a:solidFill>
                  <a:latin typeface="Comic Sans MS" panose="030F0902030302020204" pitchFamily="66" charset="0"/>
                  <a:ea typeface="ＭＳ Ｐゴシック" panose="020B0600070205080204" pitchFamily="34" charset="-128"/>
                </a:defRPr>
              </a:lvl1pPr>
              <a:lvl2pPr marL="742950" indent="-285750">
                <a:defRPr sz="2400" b="1">
                  <a:solidFill>
                    <a:schemeClr val="tx1"/>
                  </a:solidFill>
                  <a:latin typeface="Comic Sans MS" panose="030F0902030302020204" pitchFamily="66" charset="0"/>
                  <a:ea typeface="ＭＳ Ｐゴシック" panose="020B0600070205080204" pitchFamily="34" charset="-128"/>
                </a:defRPr>
              </a:lvl2pPr>
              <a:lvl3pPr marL="1143000" indent="-228600">
                <a:defRPr sz="2400" b="1">
                  <a:solidFill>
                    <a:schemeClr val="tx1"/>
                  </a:solidFill>
                  <a:latin typeface="Comic Sans MS" panose="030F0902030302020204" pitchFamily="66" charset="0"/>
                  <a:ea typeface="ＭＳ Ｐゴシック" panose="020B0600070205080204" pitchFamily="34" charset="-128"/>
                </a:defRPr>
              </a:lvl3pPr>
              <a:lvl4pPr marL="1600200" indent="-228600">
                <a:defRPr sz="2400" b="1">
                  <a:solidFill>
                    <a:schemeClr val="tx1"/>
                  </a:solidFill>
                  <a:latin typeface="Comic Sans MS" panose="030F0902030302020204" pitchFamily="66" charset="0"/>
                  <a:ea typeface="ＭＳ Ｐゴシック" panose="020B0600070205080204" pitchFamily="34" charset="-128"/>
                </a:defRPr>
              </a:lvl4pPr>
              <a:lvl5pPr marL="2057400" indent="-228600">
                <a:defRPr sz="2400" b="1">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9pPr>
            </a:lstStyle>
            <a:p>
              <a:endParaRPr lang="en-US" altLang="en-US"/>
            </a:p>
          </p:txBody>
        </p:sp>
        <p:sp>
          <p:nvSpPr>
            <p:cNvPr id="33827" name="Oval 28">
              <a:extLst>
                <a:ext uri="{FF2B5EF4-FFF2-40B4-BE49-F238E27FC236}">
                  <a16:creationId xmlns:a16="http://schemas.microsoft.com/office/drawing/2014/main" id="{2CB0CC2E-EE4F-8C4A-867A-EF27B887359C}"/>
                </a:ext>
              </a:extLst>
            </p:cNvPr>
            <p:cNvSpPr>
              <a:spLocks noChangeArrowheads="1"/>
            </p:cNvSpPr>
            <p:nvPr/>
          </p:nvSpPr>
          <p:spPr bwMode="auto">
            <a:xfrm>
              <a:off x="1728" y="3264"/>
              <a:ext cx="47" cy="47"/>
            </a:xfrm>
            <a:prstGeom prst="ellipse">
              <a:avLst/>
            </a:prstGeom>
            <a:solidFill>
              <a:srgbClr val="008000"/>
            </a:solidFill>
            <a:ln w="9525">
              <a:solidFill>
                <a:schemeClr val="tx1"/>
              </a:solidFill>
              <a:round/>
              <a:headEnd/>
              <a:tailEnd/>
            </a:ln>
          </p:spPr>
          <p:txBody>
            <a:bodyPr wrap="none" anchor="ctr"/>
            <a:lstStyle>
              <a:lvl1pPr>
                <a:defRPr sz="2400" b="1">
                  <a:solidFill>
                    <a:schemeClr val="tx1"/>
                  </a:solidFill>
                  <a:latin typeface="Comic Sans MS" panose="030F0902030302020204" pitchFamily="66" charset="0"/>
                  <a:ea typeface="ＭＳ Ｐゴシック" panose="020B0600070205080204" pitchFamily="34" charset="-128"/>
                </a:defRPr>
              </a:lvl1pPr>
              <a:lvl2pPr marL="742950" indent="-285750">
                <a:defRPr sz="2400" b="1">
                  <a:solidFill>
                    <a:schemeClr val="tx1"/>
                  </a:solidFill>
                  <a:latin typeface="Comic Sans MS" panose="030F0902030302020204" pitchFamily="66" charset="0"/>
                  <a:ea typeface="ＭＳ Ｐゴシック" panose="020B0600070205080204" pitchFamily="34" charset="-128"/>
                </a:defRPr>
              </a:lvl2pPr>
              <a:lvl3pPr marL="1143000" indent="-228600">
                <a:defRPr sz="2400" b="1">
                  <a:solidFill>
                    <a:schemeClr val="tx1"/>
                  </a:solidFill>
                  <a:latin typeface="Comic Sans MS" panose="030F0902030302020204" pitchFamily="66" charset="0"/>
                  <a:ea typeface="ＭＳ Ｐゴシック" panose="020B0600070205080204" pitchFamily="34" charset="-128"/>
                </a:defRPr>
              </a:lvl3pPr>
              <a:lvl4pPr marL="1600200" indent="-228600">
                <a:defRPr sz="2400" b="1">
                  <a:solidFill>
                    <a:schemeClr val="tx1"/>
                  </a:solidFill>
                  <a:latin typeface="Comic Sans MS" panose="030F0902030302020204" pitchFamily="66" charset="0"/>
                  <a:ea typeface="ＭＳ Ｐゴシック" panose="020B0600070205080204" pitchFamily="34" charset="-128"/>
                </a:defRPr>
              </a:lvl4pPr>
              <a:lvl5pPr marL="2057400" indent="-228600">
                <a:defRPr sz="2400" b="1">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9pPr>
            </a:lstStyle>
            <a:p>
              <a:endParaRPr lang="en-US" altLang="en-US"/>
            </a:p>
          </p:txBody>
        </p:sp>
        <p:sp>
          <p:nvSpPr>
            <p:cNvPr id="33828" name="Oval 29">
              <a:extLst>
                <a:ext uri="{FF2B5EF4-FFF2-40B4-BE49-F238E27FC236}">
                  <a16:creationId xmlns:a16="http://schemas.microsoft.com/office/drawing/2014/main" id="{BF822B1A-4F88-4E49-A8B0-D6F2DBE6B326}"/>
                </a:ext>
              </a:extLst>
            </p:cNvPr>
            <p:cNvSpPr>
              <a:spLocks noChangeArrowheads="1"/>
            </p:cNvSpPr>
            <p:nvPr/>
          </p:nvSpPr>
          <p:spPr bwMode="auto">
            <a:xfrm>
              <a:off x="1465" y="3297"/>
              <a:ext cx="47" cy="47"/>
            </a:xfrm>
            <a:prstGeom prst="ellipse">
              <a:avLst/>
            </a:prstGeom>
            <a:solidFill>
              <a:schemeClr val="accent2"/>
            </a:solidFill>
            <a:ln w="9525">
              <a:solidFill>
                <a:schemeClr val="tx1"/>
              </a:solidFill>
              <a:round/>
              <a:headEnd/>
              <a:tailEnd/>
            </a:ln>
          </p:spPr>
          <p:txBody>
            <a:bodyPr wrap="none" anchor="ctr"/>
            <a:lstStyle>
              <a:lvl1pPr>
                <a:defRPr sz="2400" b="1">
                  <a:solidFill>
                    <a:schemeClr val="tx1"/>
                  </a:solidFill>
                  <a:latin typeface="Comic Sans MS" panose="030F0902030302020204" pitchFamily="66" charset="0"/>
                  <a:ea typeface="ＭＳ Ｐゴシック" panose="020B0600070205080204" pitchFamily="34" charset="-128"/>
                </a:defRPr>
              </a:lvl1pPr>
              <a:lvl2pPr marL="742950" indent="-285750">
                <a:defRPr sz="2400" b="1">
                  <a:solidFill>
                    <a:schemeClr val="tx1"/>
                  </a:solidFill>
                  <a:latin typeface="Comic Sans MS" panose="030F0902030302020204" pitchFamily="66" charset="0"/>
                  <a:ea typeface="ＭＳ Ｐゴシック" panose="020B0600070205080204" pitchFamily="34" charset="-128"/>
                </a:defRPr>
              </a:lvl2pPr>
              <a:lvl3pPr marL="1143000" indent="-228600">
                <a:defRPr sz="2400" b="1">
                  <a:solidFill>
                    <a:schemeClr val="tx1"/>
                  </a:solidFill>
                  <a:latin typeface="Comic Sans MS" panose="030F0902030302020204" pitchFamily="66" charset="0"/>
                  <a:ea typeface="ＭＳ Ｐゴシック" panose="020B0600070205080204" pitchFamily="34" charset="-128"/>
                </a:defRPr>
              </a:lvl3pPr>
              <a:lvl4pPr marL="1600200" indent="-228600">
                <a:defRPr sz="2400" b="1">
                  <a:solidFill>
                    <a:schemeClr val="tx1"/>
                  </a:solidFill>
                  <a:latin typeface="Comic Sans MS" panose="030F0902030302020204" pitchFamily="66" charset="0"/>
                  <a:ea typeface="ＭＳ Ｐゴシック" panose="020B0600070205080204" pitchFamily="34" charset="-128"/>
                </a:defRPr>
              </a:lvl4pPr>
              <a:lvl5pPr marL="2057400" indent="-228600">
                <a:defRPr sz="2400" b="1">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9pPr>
            </a:lstStyle>
            <a:p>
              <a:endParaRPr lang="en-US" altLang="en-US"/>
            </a:p>
          </p:txBody>
        </p:sp>
        <p:sp>
          <p:nvSpPr>
            <p:cNvPr id="33829" name="Oval 30">
              <a:extLst>
                <a:ext uri="{FF2B5EF4-FFF2-40B4-BE49-F238E27FC236}">
                  <a16:creationId xmlns:a16="http://schemas.microsoft.com/office/drawing/2014/main" id="{96A27AFD-1EA2-4D49-922C-564A85C1A6FB}"/>
                </a:ext>
              </a:extLst>
            </p:cNvPr>
            <p:cNvSpPr>
              <a:spLocks noChangeArrowheads="1"/>
            </p:cNvSpPr>
            <p:nvPr/>
          </p:nvSpPr>
          <p:spPr bwMode="auto">
            <a:xfrm>
              <a:off x="1392" y="3552"/>
              <a:ext cx="47" cy="47"/>
            </a:xfrm>
            <a:prstGeom prst="ellipse">
              <a:avLst/>
            </a:prstGeom>
            <a:solidFill>
              <a:srgbClr val="008000"/>
            </a:solidFill>
            <a:ln w="9525">
              <a:solidFill>
                <a:schemeClr val="tx1"/>
              </a:solidFill>
              <a:round/>
              <a:headEnd/>
              <a:tailEnd/>
            </a:ln>
          </p:spPr>
          <p:txBody>
            <a:bodyPr wrap="none" anchor="ctr"/>
            <a:lstStyle>
              <a:lvl1pPr>
                <a:defRPr sz="2400" b="1">
                  <a:solidFill>
                    <a:schemeClr val="tx1"/>
                  </a:solidFill>
                  <a:latin typeface="Comic Sans MS" panose="030F0902030302020204" pitchFamily="66" charset="0"/>
                  <a:ea typeface="ＭＳ Ｐゴシック" panose="020B0600070205080204" pitchFamily="34" charset="-128"/>
                </a:defRPr>
              </a:lvl1pPr>
              <a:lvl2pPr marL="742950" indent="-285750">
                <a:defRPr sz="2400" b="1">
                  <a:solidFill>
                    <a:schemeClr val="tx1"/>
                  </a:solidFill>
                  <a:latin typeface="Comic Sans MS" panose="030F0902030302020204" pitchFamily="66" charset="0"/>
                  <a:ea typeface="ＭＳ Ｐゴシック" panose="020B0600070205080204" pitchFamily="34" charset="-128"/>
                </a:defRPr>
              </a:lvl2pPr>
              <a:lvl3pPr marL="1143000" indent="-228600">
                <a:defRPr sz="2400" b="1">
                  <a:solidFill>
                    <a:schemeClr val="tx1"/>
                  </a:solidFill>
                  <a:latin typeface="Comic Sans MS" panose="030F0902030302020204" pitchFamily="66" charset="0"/>
                  <a:ea typeface="ＭＳ Ｐゴシック" panose="020B0600070205080204" pitchFamily="34" charset="-128"/>
                </a:defRPr>
              </a:lvl3pPr>
              <a:lvl4pPr marL="1600200" indent="-228600">
                <a:defRPr sz="2400" b="1">
                  <a:solidFill>
                    <a:schemeClr val="tx1"/>
                  </a:solidFill>
                  <a:latin typeface="Comic Sans MS" panose="030F0902030302020204" pitchFamily="66" charset="0"/>
                  <a:ea typeface="ＭＳ Ｐゴシック" panose="020B0600070205080204" pitchFamily="34" charset="-128"/>
                </a:defRPr>
              </a:lvl4pPr>
              <a:lvl5pPr marL="2057400" indent="-228600">
                <a:defRPr sz="2400" b="1">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9pPr>
            </a:lstStyle>
            <a:p>
              <a:endParaRPr lang="en-US" altLang="en-US"/>
            </a:p>
          </p:txBody>
        </p:sp>
        <p:sp>
          <p:nvSpPr>
            <p:cNvPr id="33830" name="Oval 31">
              <a:extLst>
                <a:ext uri="{FF2B5EF4-FFF2-40B4-BE49-F238E27FC236}">
                  <a16:creationId xmlns:a16="http://schemas.microsoft.com/office/drawing/2014/main" id="{2AC18753-A24B-7A42-B4FC-B92856469360}"/>
                </a:ext>
              </a:extLst>
            </p:cNvPr>
            <p:cNvSpPr>
              <a:spLocks noChangeArrowheads="1"/>
            </p:cNvSpPr>
            <p:nvPr/>
          </p:nvSpPr>
          <p:spPr bwMode="auto">
            <a:xfrm>
              <a:off x="1488" y="3648"/>
              <a:ext cx="47" cy="47"/>
            </a:xfrm>
            <a:prstGeom prst="ellipse">
              <a:avLst/>
            </a:prstGeom>
            <a:solidFill>
              <a:srgbClr val="CC0000"/>
            </a:solidFill>
            <a:ln w="9525">
              <a:solidFill>
                <a:schemeClr val="tx1"/>
              </a:solidFill>
              <a:round/>
              <a:headEnd/>
              <a:tailEnd/>
            </a:ln>
          </p:spPr>
          <p:txBody>
            <a:bodyPr wrap="none" anchor="ctr"/>
            <a:lstStyle>
              <a:lvl1pPr>
                <a:defRPr sz="2400" b="1">
                  <a:solidFill>
                    <a:schemeClr val="tx1"/>
                  </a:solidFill>
                  <a:latin typeface="Comic Sans MS" panose="030F0902030302020204" pitchFamily="66" charset="0"/>
                  <a:ea typeface="ＭＳ Ｐゴシック" panose="020B0600070205080204" pitchFamily="34" charset="-128"/>
                </a:defRPr>
              </a:lvl1pPr>
              <a:lvl2pPr marL="742950" indent="-285750">
                <a:defRPr sz="2400" b="1">
                  <a:solidFill>
                    <a:schemeClr val="tx1"/>
                  </a:solidFill>
                  <a:latin typeface="Comic Sans MS" panose="030F0902030302020204" pitchFamily="66" charset="0"/>
                  <a:ea typeface="ＭＳ Ｐゴシック" panose="020B0600070205080204" pitchFamily="34" charset="-128"/>
                </a:defRPr>
              </a:lvl2pPr>
              <a:lvl3pPr marL="1143000" indent="-228600">
                <a:defRPr sz="2400" b="1">
                  <a:solidFill>
                    <a:schemeClr val="tx1"/>
                  </a:solidFill>
                  <a:latin typeface="Comic Sans MS" panose="030F0902030302020204" pitchFamily="66" charset="0"/>
                  <a:ea typeface="ＭＳ Ｐゴシック" panose="020B0600070205080204" pitchFamily="34" charset="-128"/>
                </a:defRPr>
              </a:lvl3pPr>
              <a:lvl4pPr marL="1600200" indent="-228600">
                <a:defRPr sz="2400" b="1">
                  <a:solidFill>
                    <a:schemeClr val="tx1"/>
                  </a:solidFill>
                  <a:latin typeface="Comic Sans MS" panose="030F0902030302020204" pitchFamily="66" charset="0"/>
                  <a:ea typeface="ＭＳ Ｐゴシック" panose="020B0600070205080204" pitchFamily="34" charset="-128"/>
                </a:defRPr>
              </a:lvl4pPr>
              <a:lvl5pPr marL="2057400" indent="-228600">
                <a:defRPr sz="2400" b="1">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9pPr>
            </a:lstStyle>
            <a:p>
              <a:endParaRPr lang="en-US" altLang="en-US"/>
            </a:p>
          </p:txBody>
        </p:sp>
        <p:sp>
          <p:nvSpPr>
            <p:cNvPr id="33831" name="Oval 32">
              <a:extLst>
                <a:ext uri="{FF2B5EF4-FFF2-40B4-BE49-F238E27FC236}">
                  <a16:creationId xmlns:a16="http://schemas.microsoft.com/office/drawing/2014/main" id="{CE061FAE-E617-4A42-B7B7-65F4E5E63F18}"/>
                </a:ext>
              </a:extLst>
            </p:cNvPr>
            <p:cNvSpPr>
              <a:spLocks noChangeArrowheads="1"/>
            </p:cNvSpPr>
            <p:nvPr/>
          </p:nvSpPr>
          <p:spPr bwMode="auto">
            <a:xfrm>
              <a:off x="1535" y="3440"/>
              <a:ext cx="47" cy="47"/>
            </a:xfrm>
            <a:prstGeom prst="ellipse">
              <a:avLst/>
            </a:prstGeom>
            <a:solidFill>
              <a:srgbClr val="008000"/>
            </a:solidFill>
            <a:ln w="9525">
              <a:solidFill>
                <a:schemeClr val="tx1"/>
              </a:solidFill>
              <a:round/>
              <a:headEnd/>
              <a:tailEnd/>
            </a:ln>
          </p:spPr>
          <p:txBody>
            <a:bodyPr wrap="none" anchor="ctr"/>
            <a:lstStyle>
              <a:lvl1pPr>
                <a:defRPr sz="2400" b="1">
                  <a:solidFill>
                    <a:schemeClr val="tx1"/>
                  </a:solidFill>
                  <a:latin typeface="Comic Sans MS" panose="030F0902030302020204" pitchFamily="66" charset="0"/>
                  <a:ea typeface="ＭＳ Ｐゴシック" panose="020B0600070205080204" pitchFamily="34" charset="-128"/>
                </a:defRPr>
              </a:lvl1pPr>
              <a:lvl2pPr marL="742950" indent="-285750">
                <a:defRPr sz="2400" b="1">
                  <a:solidFill>
                    <a:schemeClr val="tx1"/>
                  </a:solidFill>
                  <a:latin typeface="Comic Sans MS" panose="030F0902030302020204" pitchFamily="66" charset="0"/>
                  <a:ea typeface="ＭＳ Ｐゴシック" panose="020B0600070205080204" pitchFamily="34" charset="-128"/>
                </a:defRPr>
              </a:lvl2pPr>
              <a:lvl3pPr marL="1143000" indent="-228600">
                <a:defRPr sz="2400" b="1">
                  <a:solidFill>
                    <a:schemeClr val="tx1"/>
                  </a:solidFill>
                  <a:latin typeface="Comic Sans MS" panose="030F0902030302020204" pitchFamily="66" charset="0"/>
                  <a:ea typeface="ＭＳ Ｐゴシック" panose="020B0600070205080204" pitchFamily="34" charset="-128"/>
                </a:defRPr>
              </a:lvl3pPr>
              <a:lvl4pPr marL="1600200" indent="-228600">
                <a:defRPr sz="2400" b="1">
                  <a:solidFill>
                    <a:schemeClr val="tx1"/>
                  </a:solidFill>
                  <a:latin typeface="Comic Sans MS" panose="030F0902030302020204" pitchFamily="66" charset="0"/>
                  <a:ea typeface="ＭＳ Ｐゴシック" panose="020B0600070205080204" pitchFamily="34" charset="-128"/>
                </a:defRPr>
              </a:lvl4pPr>
              <a:lvl5pPr marL="2057400" indent="-228600">
                <a:defRPr sz="2400" b="1">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9pPr>
            </a:lstStyle>
            <a:p>
              <a:endParaRPr lang="en-US" altLang="en-US"/>
            </a:p>
          </p:txBody>
        </p:sp>
        <p:sp>
          <p:nvSpPr>
            <p:cNvPr id="33832" name="Oval 33">
              <a:extLst>
                <a:ext uri="{FF2B5EF4-FFF2-40B4-BE49-F238E27FC236}">
                  <a16:creationId xmlns:a16="http://schemas.microsoft.com/office/drawing/2014/main" id="{A453986A-E934-B342-A995-4F70C760E9A6}"/>
                </a:ext>
              </a:extLst>
            </p:cNvPr>
            <p:cNvSpPr>
              <a:spLocks noChangeArrowheads="1"/>
            </p:cNvSpPr>
            <p:nvPr/>
          </p:nvSpPr>
          <p:spPr bwMode="auto">
            <a:xfrm>
              <a:off x="1426" y="3421"/>
              <a:ext cx="47" cy="47"/>
            </a:xfrm>
            <a:prstGeom prst="ellipse">
              <a:avLst/>
            </a:prstGeom>
            <a:solidFill>
              <a:schemeClr val="accent2"/>
            </a:solidFill>
            <a:ln w="9525">
              <a:solidFill>
                <a:schemeClr val="tx1"/>
              </a:solidFill>
              <a:round/>
              <a:headEnd/>
              <a:tailEnd/>
            </a:ln>
          </p:spPr>
          <p:txBody>
            <a:bodyPr wrap="none" anchor="ctr"/>
            <a:lstStyle>
              <a:lvl1pPr>
                <a:defRPr sz="2400" b="1">
                  <a:solidFill>
                    <a:schemeClr val="tx1"/>
                  </a:solidFill>
                  <a:latin typeface="Comic Sans MS" panose="030F0902030302020204" pitchFamily="66" charset="0"/>
                  <a:ea typeface="ＭＳ Ｐゴシック" panose="020B0600070205080204" pitchFamily="34" charset="-128"/>
                </a:defRPr>
              </a:lvl1pPr>
              <a:lvl2pPr marL="742950" indent="-285750">
                <a:defRPr sz="2400" b="1">
                  <a:solidFill>
                    <a:schemeClr val="tx1"/>
                  </a:solidFill>
                  <a:latin typeface="Comic Sans MS" panose="030F0902030302020204" pitchFamily="66" charset="0"/>
                  <a:ea typeface="ＭＳ Ｐゴシック" panose="020B0600070205080204" pitchFamily="34" charset="-128"/>
                </a:defRPr>
              </a:lvl2pPr>
              <a:lvl3pPr marL="1143000" indent="-228600">
                <a:defRPr sz="2400" b="1">
                  <a:solidFill>
                    <a:schemeClr val="tx1"/>
                  </a:solidFill>
                  <a:latin typeface="Comic Sans MS" panose="030F0902030302020204" pitchFamily="66" charset="0"/>
                  <a:ea typeface="ＭＳ Ｐゴシック" panose="020B0600070205080204" pitchFamily="34" charset="-128"/>
                </a:defRPr>
              </a:lvl3pPr>
              <a:lvl4pPr marL="1600200" indent="-228600">
                <a:defRPr sz="2400" b="1">
                  <a:solidFill>
                    <a:schemeClr val="tx1"/>
                  </a:solidFill>
                  <a:latin typeface="Comic Sans MS" panose="030F0902030302020204" pitchFamily="66" charset="0"/>
                  <a:ea typeface="ＭＳ Ｐゴシック" panose="020B0600070205080204" pitchFamily="34" charset="-128"/>
                </a:defRPr>
              </a:lvl4pPr>
              <a:lvl5pPr marL="2057400" indent="-228600">
                <a:defRPr sz="2400" b="1">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9pPr>
            </a:lstStyle>
            <a:p>
              <a:endParaRPr lang="en-US" altLang="en-US"/>
            </a:p>
          </p:txBody>
        </p:sp>
        <p:sp>
          <p:nvSpPr>
            <p:cNvPr id="33833" name="Oval 34">
              <a:extLst>
                <a:ext uri="{FF2B5EF4-FFF2-40B4-BE49-F238E27FC236}">
                  <a16:creationId xmlns:a16="http://schemas.microsoft.com/office/drawing/2014/main" id="{C745955E-5CBA-8446-AD51-4DC122B2D11A}"/>
                </a:ext>
              </a:extLst>
            </p:cNvPr>
            <p:cNvSpPr>
              <a:spLocks noChangeArrowheads="1"/>
            </p:cNvSpPr>
            <p:nvPr/>
          </p:nvSpPr>
          <p:spPr bwMode="auto">
            <a:xfrm>
              <a:off x="1357" y="3252"/>
              <a:ext cx="47" cy="47"/>
            </a:xfrm>
            <a:prstGeom prst="ellipse">
              <a:avLst/>
            </a:prstGeom>
            <a:solidFill>
              <a:srgbClr val="CC0000"/>
            </a:solidFill>
            <a:ln w="9525">
              <a:solidFill>
                <a:schemeClr val="tx1"/>
              </a:solidFill>
              <a:round/>
              <a:headEnd/>
              <a:tailEnd/>
            </a:ln>
          </p:spPr>
          <p:txBody>
            <a:bodyPr wrap="none" anchor="ctr"/>
            <a:lstStyle>
              <a:lvl1pPr>
                <a:defRPr sz="2400" b="1">
                  <a:solidFill>
                    <a:schemeClr val="tx1"/>
                  </a:solidFill>
                  <a:latin typeface="Comic Sans MS" panose="030F0902030302020204" pitchFamily="66" charset="0"/>
                  <a:ea typeface="ＭＳ Ｐゴシック" panose="020B0600070205080204" pitchFamily="34" charset="-128"/>
                </a:defRPr>
              </a:lvl1pPr>
              <a:lvl2pPr marL="742950" indent="-285750">
                <a:defRPr sz="2400" b="1">
                  <a:solidFill>
                    <a:schemeClr val="tx1"/>
                  </a:solidFill>
                  <a:latin typeface="Comic Sans MS" panose="030F0902030302020204" pitchFamily="66" charset="0"/>
                  <a:ea typeface="ＭＳ Ｐゴシック" panose="020B0600070205080204" pitchFamily="34" charset="-128"/>
                </a:defRPr>
              </a:lvl2pPr>
              <a:lvl3pPr marL="1143000" indent="-228600">
                <a:defRPr sz="2400" b="1">
                  <a:solidFill>
                    <a:schemeClr val="tx1"/>
                  </a:solidFill>
                  <a:latin typeface="Comic Sans MS" panose="030F0902030302020204" pitchFamily="66" charset="0"/>
                  <a:ea typeface="ＭＳ Ｐゴシック" panose="020B0600070205080204" pitchFamily="34" charset="-128"/>
                </a:defRPr>
              </a:lvl3pPr>
              <a:lvl4pPr marL="1600200" indent="-228600">
                <a:defRPr sz="2400" b="1">
                  <a:solidFill>
                    <a:schemeClr val="tx1"/>
                  </a:solidFill>
                  <a:latin typeface="Comic Sans MS" panose="030F0902030302020204" pitchFamily="66" charset="0"/>
                  <a:ea typeface="ＭＳ Ｐゴシック" panose="020B0600070205080204" pitchFamily="34" charset="-128"/>
                </a:defRPr>
              </a:lvl4pPr>
              <a:lvl5pPr marL="2057400" indent="-228600">
                <a:defRPr sz="2400" b="1">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9pPr>
            </a:lstStyle>
            <a:p>
              <a:endParaRPr lang="en-US" altLang="en-US"/>
            </a:p>
          </p:txBody>
        </p:sp>
        <p:sp>
          <p:nvSpPr>
            <p:cNvPr id="33834" name="Oval 35">
              <a:extLst>
                <a:ext uri="{FF2B5EF4-FFF2-40B4-BE49-F238E27FC236}">
                  <a16:creationId xmlns:a16="http://schemas.microsoft.com/office/drawing/2014/main" id="{7E1DF9A1-22CC-C24F-B84E-EB625704170F}"/>
                </a:ext>
              </a:extLst>
            </p:cNvPr>
            <p:cNvSpPr>
              <a:spLocks noChangeArrowheads="1"/>
            </p:cNvSpPr>
            <p:nvPr/>
          </p:nvSpPr>
          <p:spPr bwMode="auto">
            <a:xfrm>
              <a:off x="1536" y="3523"/>
              <a:ext cx="47" cy="47"/>
            </a:xfrm>
            <a:prstGeom prst="ellipse">
              <a:avLst/>
            </a:prstGeom>
            <a:solidFill>
              <a:schemeClr val="accent2"/>
            </a:solidFill>
            <a:ln w="9525">
              <a:solidFill>
                <a:schemeClr val="tx1"/>
              </a:solidFill>
              <a:round/>
              <a:headEnd/>
              <a:tailEnd/>
            </a:ln>
          </p:spPr>
          <p:txBody>
            <a:bodyPr wrap="none" anchor="ctr"/>
            <a:lstStyle>
              <a:lvl1pPr>
                <a:defRPr sz="2400" b="1">
                  <a:solidFill>
                    <a:schemeClr val="tx1"/>
                  </a:solidFill>
                  <a:latin typeface="Comic Sans MS" panose="030F0902030302020204" pitchFamily="66" charset="0"/>
                  <a:ea typeface="ＭＳ Ｐゴシック" panose="020B0600070205080204" pitchFamily="34" charset="-128"/>
                </a:defRPr>
              </a:lvl1pPr>
              <a:lvl2pPr marL="742950" indent="-285750">
                <a:defRPr sz="2400" b="1">
                  <a:solidFill>
                    <a:schemeClr val="tx1"/>
                  </a:solidFill>
                  <a:latin typeface="Comic Sans MS" panose="030F0902030302020204" pitchFamily="66" charset="0"/>
                  <a:ea typeface="ＭＳ Ｐゴシック" panose="020B0600070205080204" pitchFamily="34" charset="-128"/>
                </a:defRPr>
              </a:lvl2pPr>
              <a:lvl3pPr marL="1143000" indent="-228600">
                <a:defRPr sz="2400" b="1">
                  <a:solidFill>
                    <a:schemeClr val="tx1"/>
                  </a:solidFill>
                  <a:latin typeface="Comic Sans MS" panose="030F0902030302020204" pitchFamily="66" charset="0"/>
                  <a:ea typeface="ＭＳ Ｐゴシック" panose="020B0600070205080204" pitchFamily="34" charset="-128"/>
                </a:defRPr>
              </a:lvl3pPr>
              <a:lvl4pPr marL="1600200" indent="-228600">
                <a:defRPr sz="2400" b="1">
                  <a:solidFill>
                    <a:schemeClr val="tx1"/>
                  </a:solidFill>
                  <a:latin typeface="Comic Sans MS" panose="030F0902030302020204" pitchFamily="66" charset="0"/>
                  <a:ea typeface="ＭＳ Ｐゴシック" panose="020B0600070205080204" pitchFamily="34" charset="-128"/>
                </a:defRPr>
              </a:lvl4pPr>
              <a:lvl5pPr marL="2057400" indent="-228600">
                <a:defRPr sz="2400" b="1">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9pPr>
            </a:lstStyle>
            <a:p>
              <a:endParaRPr lang="en-US" altLang="en-US"/>
            </a:p>
          </p:txBody>
        </p:sp>
        <p:sp>
          <p:nvSpPr>
            <p:cNvPr id="33835" name="Oval 36">
              <a:extLst>
                <a:ext uri="{FF2B5EF4-FFF2-40B4-BE49-F238E27FC236}">
                  <a16:creationId xmlns:a16="http://schemas.microsoft.com/office/drawing/2014/main" id="{0E90FEBA-F914-6E48-A3B3-F29DE585DA63}"/>
                </a:ext>
              </a:extLst>
            </p:cNvPr>
            <p:cNvSpPr>
              <a:spLocks noChangeArrowheads="1"/>
            </p:cNvSpPr>
            <p:nvPr/>
          </p:nvSpPr>
          <p:spPr bwMode="auto">
            <a:xfrm>
              <a:off x="1354" y="3574"/>
              <a:ext cx="47" cy="47"/>
            </a:xfrm>
            <a:prstGeom prst="ellipse">
              <a:avLst/>
            </a:prstGeom>
            <a:solidFill>
              <a:srgbClr val="008000"/>
            </a:solidFill>
            <a:ln w="9525">
              <a:solidFill>
                <a:schemeClr val="tx1"/>
              </a:solidFill>
              <a:round/>
              <a:headEnd/>
              <a:tailEnd/>
            </a:ln>
          </p:spPr>
          <p:txBody>
            <a:bodyPr wrap="none" anchor="ctr"/>
            <a:lstStyle>
              <a:lvl1pPr>
                <a:defRPr sz="2400" b="1">
                  <a:solidFill>
                    <a:schemeClr val="tx1"/>
                  </a:solidFill>
                  <a:latin typeface="Comic Sans MS" panose="030F0902030302020204" pitchFamily="66" charset="0"/>
                  <a:ea typeface="ＭＳ Ｐゴシック" panose="020B0600070205080204" pitchFamily="34" charset="-128"/>
                </a:defRPr>
              </a:lvl1pPr>
              <a:lvl2pPr marL="742950" indent="-285750">
                <a:defRPr sz="2400" b="1">
                  <a:solidFill>
                    <a:schemeClr val="tx1"/>
                  </a:solidFill>
                  <a:latin typeface="Comic Sans MS" panose="030F0902030302020204" pitchFamily="66" charset="0"/>
                  <a:ea typeface="ＭＳ Ｐゴシック" panose="020B0600070205080204" pitchFamily="34" charset="-128"/>
                </a:defRPr>
              </a:lvl2pPr>
              <a:lvl3pPr marL="1143000" indent="-228600">
                <a:defRPr sz="2400" b="1">
                  <a:solidFill>
                    <a:schemeClr val="tx1"/>
                  </a:solidFill>
                  <a:latin typeface="Comic Sans MS" panose="030F0902030302020204" pitchFamily="66" charset="0"/>
                  <a:ea typeface="ＭＳ Ｐゴシック" panose="020B0600070205080204" pitchFamily="34" charset="-128"/>
                </a:defRPr>
              </a:lvl3pPr>
              <a:lvl4pPr marL="1600200" indent="-228600">
                <a:defRPr sz="2400" b="1">
                  <a:solidFill>
                    <a:schemeClr val="tx1"/>
                  </a:solidFill>
                  <a:latin typeface="Comic Sans MS" panose="030F0902030302020204" pitchFamily="66" charset="0"/>
                  <a:ea typeface="ＭＳ Ｐゴシック" panose="020B0600070205080204" pitchFamily="34" charset="-128"/>
                </a:defRPr>
              </a:lvl4pPr>
              <a:lvl5pPr marL="2057400" indent="-228600">
                <a:defRPr sz="2400" b="1">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9pPr>
            </a:lstStyle>
            <a:p>
              <a:endParaRPr lang="en-US" altLang="en-US"/>
            </a:p>
          </p:txBody>
        </p:sp>
        <p:sp>
          <p:nvSpPr>
            <p:cNvPr id="33836" name="Oval 37">
              <a:extLst>
                <a:ext uri="{FF2B5EF4-FFF2-40B4-BE49-F238E27FC236}">
                  <a16:creationId xmlns:a16="http://schemas.microsoft.com/office/drawing/2014/main" id="{C34BA24C-11DB-0142-8533-8AF372AE1561}"/>
                </a:ext>
              </a:extLst>
            </p:cNvPr>
            <p:cNvSpPr>
              <a:spLocks noChangeArrowheads="1"/>
            </p:cNvSpPr>
            <p:nvPr/>
          </p:nvSpPr>
          <p:spPr bwMode="auto">
            <a:xfrm>
              <a:off x="1560" y="3430"/>
              <a:ext cx="47" cy="47"/>
            </a:xfrm>
            <a:prstGeom prst="ellipse">
              <a:avLst/>
            </a:prstGeom>
            <a:solidFill>
              <a:srgbClr val="008000"/>
            </a:solidFill>
            <a:ln w="9525">
              <a:solidFill>
                <a:schemeClr val="tx1"/>
              </a:solidFill>
              <a:round/>
              <a:headEnd/>
              <a:tailEnd/>
            </a:ln>
          </p:spPr>
          <p:txBody>
            <a:bodyPr wrap="none" anchor="ctr"/>
            <a:lstStyle>
              <a:lvl1pPr>
                <a:defRPr sz="2400" b="1">
                  <a:solidFill>
                    <a:schemeClr val="tx1"/>
                  </a:solidFill>
                  <a:latin typeface="Comic Sans MS" panose="030F0902030302020204" pitchFamily="66" charset="0"/>
                  <a:ea typeface="ＭＳ Ｐゴシック" panose="020B0600070205080204" pitchFamily="34" charset="-128"/>
                </a:defRPr>
              </a:lvl1pPr>
              <a:lvl2pPr marL="742950" indent="-285750">
                <a:defRPr sz="2400" b="1">
                  <a:solidFill>
                    <a:schemeClr val="tx1"/>
                  </a:solidFill>
                  <a:latin typeface="Comic Sans MS" panose="030F0902030302020204" pitchFamily="66" charset="0"/>
                  <a:ea typeface="ＭＳ Ｐゴシック" panose="020B0600070205080204" pitchFamily="34" charset="-128"/>
                </a:defRPr>
              </a:lvl2pPr>
              <a:lvl3pPr marL="1143000" indent="-228600">
                <a:defRPr sz="2400" b="1">
                  <a:solidFill>
                    <a:schemeClr val="tx1"/>
                  </a:solidFill>
                  <a:latin typeface="Comic Sans MS" panose="030F0902030302020204" pitchFamily="66" charset="0"/>
                  <a:ea typeface="ＭＳ Ｐゴシック" panose="020B0600070205080204" pitchFamily="34" charset="-128"/>
                </a:defRPr>
              </a:lvl3pPr>
              <a:lvl4pPr marL="1600200" indent="-228600">
                <a:defRPr sz="2400" b="1">
                  <a:solidFill>
                    <a:schemeClr val="tx1"/>
                  </a:solidFill>
                  <a:latin typeface="Comic Sans MS" panose="030F0902030302020204" pitchFamily="66" charset="0"/>
                  <a:ea typeface="ＭＳ Ｐゴシック" panose="020B0600070205080204" pitchFamily="34" charset="-128"/>
                </a:defRPr>
              </a:lvl4pPr>
              <a:lvl5pPr marL="2057400" indent="-228600">
                <a:defRPr sz="2400" b="1">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9pPr>
            </a:lstStyle>
            <a:p>
              <a:endParaRPr lang="en-US" altLang="en-US"/>
            </a:p>
          </p:txBody>
        </p:sp>
        <p:sp>
          <p:nvSpPr>
            <p:cNvPr id="33837" name="Oval 38">
              <a:extLst>
                <a:ext uri="{FF2B5EF4-FFF2-40B4-BE49-F238E27FC236}">
                  <a16:creationId xmlns:a16="http://schemas.microsoft.com/office/drawing/2014/main" id="{7D2C543E-0379-7E4A-87F7-599A093A6641}"/>
                </a:ext>
              </a:extLst>
            </p:cNvPr>
            <p:cNvSpPr>
              <a:spLocks noChangeArrowheads="1"/>
            </p:cNvSpPr>
            <p:nvPr/>
          </p:nvSpPr>
          <p:spPr bwMode="auto">
            <a:xfrm>
              <a:off x="1741" y="3234"/>
              <a:ext cx="47" cy="47"/>
            </a:xfrm>
            <a:prstGeom prst="ellipse">
              <a:avLst/>
            </a:prstGeom>
            <a:solidFill>
              <a:srgbClr val="008000"/>
            </a:solidFill>
            <a:ln w="9525">
              <a:solidFill>
                <a:schemeClr val="tx1"/>
              </a:solidFill>
              <a:round/>
              <a:headEnd/>
              <a:tailEnd/>
            </a:ln>
          </p:spPr>
          <p:txBody>
            <a:bodyPr wrap="none" anchor="ctr"/>
            <a:lstStyle>
              <a:lvl1pPr>
                <a:defRPr sz="2400" b="1">
                  <a:solidFill>
                    <a:schemeClr val="tx1"/>
                  </a:solidFill>
                  <a:latin typeface="Comic Sans MS" panose="030F0902030302020204" pitchFamily="66" charset="0"/>
                  <a:ea typeface="ＭＳ Ｐゴシック" panose="020B0600070205080204" pitchFamily="34" charset="-128"/>
                </a:defRPr>
              </a:lvl1pPr>
              <a:lvl2pPr marL="742950" indent="-285750">
                <a:defRPr sz="2400" b="1">
                  <a:solidFill>
                    <a:schemeClr val="tx1"/>
                  </a:solidFill>
                  <a:latin typeface="Comic Sans MS" panose="030F0902030302020204" pitchFamily="66" charset="0"/>
                  <a:ea typeface="ＭＳ Ｐゴシック" panose="020B0600070205080204" pitchFamily="34" charset="-128"/>
                </a:defRPr>
              </a:lvl2pPr>
              <a:lvl3pPr marL="1143000" indent="-228600">
                <a:defRPr sz="2400" b="1">
                  <a:solidFill>
                    <a:schemeClr val="tx1"/>
                  </a:solidFill>
                  <a:latin typeface="Comic Sans MS" panose="030F0902030302020204" pitchFamily="66" charset="0"/>
                  <a:ea typeface="ＭＳ Ｐゴシック" panose="020B0600070205080204" pitchFamily="34" charset="-128"/>
                </a:defRPr>
              </a:lvl3pPr>
              <a:lvl4pPr marL="1600200" indent="-228600">
                <a:defRPr sz="2400" b="1">
                  <a:solidFill>
                    <a:schemeClr val="tx1"/>
                  </a:solidFill>
                  <a:latin typeface="Comic Sans MS" panose="030F0902030302020204" pitchFamily="66" charset="0"/>
                  <a:ea typeface="ＭＳ Ｐゴシック" panose="020B0600070205080204" pitchFamily="34" charset="-128"/>
                </a:defRPr>
              </a:lvl4pPr>
              <a:lvl5pPr marL="2057400" indent="-228600">
                <a:defRPr sz="2400" b="1">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9pPr>
            </a:lstStyle>
            <a:p>
              <a:endParaRPr lang="en-US" altLang="en-US"/>
            </a:p>
          </p:txBody>
        </p:sp>
        <p:sp>
          <p:nvSpPr>
            <p:cNvPr id="33838" name="Oval 39">
              <a:extLst>
                <a:ext uri="{FF2B5EF4-FFF2-40B4-BE49-F238E27FC236}">
                  <a16:creationId xmlns:a16="http://schemas.microsoft.com/office/drawing/2014/main" id="{F2E49099-8D11-CC46-A207-32EF3D1C632F}"/>
                </a:ext>
              </a:extLst>
            </p:cNvPr>
            <p:cNvSpPr>
              <a:spLocks noChangeArrowheads="1"/>
            </p:cNvSpPr>
            <p:nvPr/>
          </p:nvSpPr>
          <p:spPr bwMode="auto">
            <a:xfrm>
              <a:off x="1597" y="3468"/>
              <a:ext cx="47" cy="47"/>
            </a:xfrm>
            <a:prstGeom prst="ellipse">
              <a:avLst/>
            </a:prstGeom>
            <a:solidFill>
              <a:schemeClr val="accent2"/>
            </a:solidFill>
            <a:ln w="9525">
              <a:solidFill>
                <a:schemeClr val="tx1"/>
              </a:solidFill>
              <a:round/>
              <a:headEnd/>
              <a:tailEnd/>
            </a:ln>
          </p:spPr>
          <p:txBody>
            <a:bodyPr wrap="none" anchor="ctr"/>
            <a:lstStyle>
              <a:lvl1pPr>
                <a:defRPr sz="2400" b="1">
                  <a:solidFill>
                    <a:schemeClr val="tx1"/>
                  </a:solidFill>
                  <a:latin typeface="Comic Sans MS" panose="030F0902030302020204" pitchFamily="66" charset="0"/>
                  <a:ea typeface="ＭＳ Ｐゴシック" panose="020B0600070205080204" pitchFamily="34" charset="-128"/>
                </a:defRPr>
              </a:lvl1pPr>
              <a:lvl2pPr marL="742950" indent="-285750">
                <a:defRPr sz="2400" b="1">
                  <a:solidFill>
                    <a:schemeClr val="tx1"/>
                  </a:solidFill>
                  <a:latin typeface="Comic Sans MS" panose="030F0902030302020204" pitchFamily="66" charset="0"/>
                  <a:ea typeface="ＭＳ Ｐゴシック" panose="020B0600070205080204" pitchFamily="34" charset="-128"/>
                </a:defRPr>
              </a:lvl2pPr>
              <a:lvl3pPr marL="1143000" indent="-228600">
                <a:defRPr sz="2400" b="1">
                  <a:solidFill>
                    <a:schemeClr val="tx1"/>
                  </a:solidFill>
                  <a:latin typeface="Comic Sans MS" panose="030F0902030302020204" pitchFamily="66" charset="0"/>
                  <a:ea typeface="ＭＳ Ｐゴシック" panose="020B0600070205080204" pitchFamily="34" charset="-128"/>
                </a:defRPr>
              </a:lvl3pPr>
              <a:lvl4pPr marL="1600200" indent="-228600">
                <a:defRPr sz="2400" b="1">
                  <a:solidFill>
                    <a:schemeClr val="tx1"/>
                  </a:solidFill>
                  <a:latin typeface="Comic Sans MS" panose="030F0902030302020204" pitchFamily="66" charset="0"/>
                  <a:ea typeface="ＭＳ Ｐゴシック" panose="020B0600070205080204" pitchFamily="34" charset="-128"/>
                </a:defRPr>
              </a:lvl4pPr>
              <a:lvl5pPr marL="2057400" indent="-228600">
                <a:defRPr sz="2400" b="1">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9pPr>
            </a:lstStyle>
            <a:p>
              <a:endParaRPr lang="en-US" altLang="en-US"/>
            </a:p>
          </p:txBody>
        </p:sp>
        <p:sp>
          <p:nvSpPr>
            <p:cNvPr id="33839" name="Oval 40">
              <a:extLst>
                <a:ext uri="{FF2B5EF4-FFF2-40B4-BE49-F238E27FC236}">
                  <a16:creationId xmlns:a16="http://schemas.microsoft.com/office/drawing/2014/main" id="{DB09CEA9-3C4E-8E49-B2D7-94865E96AAFD}"/>
                </a:ext>
              </a:extLst>
            </p:cNvPr>
            <p:cNvSpPr>
              <a:spLocks noChangeArrowheads="1"/>
            </p:cNvSpPr>
            <p:nvPr/>
          </p:nvSpPr>
          <p:spPr bwMode="auto">
            <a:xfrm>
              <a:off x="1872" y="3523"/>
              <a:ext cx="47" cy="47"/>
            </a:xfrm>
            <a:prstGeom prst="ellipse">
              <a:avLst/>
            </a:prstGeom>
            <a:solidFill>
              <a:srgbClr val="CC0000"/>
            </a:solidFill>
            <a:ln w="9525">
              <a:solidFill>
                <a:schemeClr val="tx1"/>
              </a:solidFill>
              <a:round/>
              <a:headEnd/>
              <a:tailEnd/>
            </a:ln>
          </p:spPr>
          <p:txBody>
            <a:bodyPr wrap="none" anchor="ctr"/>
            <a:lstStyle>
              <a:lvl1pPr>
                <a:defRPr sz="2400" b="1">
                  <a:solidFill>
                    <a:schemeClr val="tx1"/>
                  </a:solidFill>
                  <a:latin typeface="Comic Sans MS" panose="030F0902030302020204" pitchFamily="66" charset="0"/>
                  <a:ea typeface="ＭＳ Ｐゴシック" panose="020B0600070205080204" pitchFamily="34" charset="-128"/>
                </a:defRPr>
              </a:lvl1pPr>
              <a:lvl2pPr marL="742950" indent="-285750">
                <a:defRPr sz="2400" b="1">
                  <a:solidFill>
                    <a:schemeClr val="tx1"/>
                  </a:solidFill>
                  <a:latin typeface="Comic Sans MS" panose="030F0902030302020204" pitchFamily="66" charset="0"/>
                  <a:ea typeface="ＭＳ Ｐゴシック" panose="020B0600070205080204" pitchFamily="34" charset="-128"/>
                </a:defRPr>
              </a:lvl2pPr>
              <a:lvl3pPr marL="1143000" indent="-228600">
                <a:defRPr sz="2400" b="1">
                  <a:solidFill>
                    <a:schemeClr val="tx1"/>
                  </a:solidFill>
                  <a:latin typeface="Comic Sans MS" panose="030F0902030302020204" pitchFamily="66" charset="0"/>
                  <a:ea typeface="ＭＳ Ｐゴシック" panose="020B0600070205080204" pitchFamily="34" charset="-128"/>
                </a:defRPr>
              </a:lvl3pPr>
              <a:lvl4pPr marL="1600200" indent="-228600">
                <a:defRPr sz="2400" b="1">
                  <a:solidFill>
                    <a:schemeClr val="tx1"/>
                  </a:solidFill>
                  <a:latin typeface="Comic Sans MS" panose="030F0902030302020204" pitchFamily="66" charset="0"/>
                  <a:ea typeface="ＭＳ Ｐゴシック" panose="020B0600070205080204" pitchFamily="34" charset="-128"/>
                </a:defRPr>
              </a:lvl4pPr>
              <a:lvl5pPr marL="2057400" indent="-228600">
                <a:defRPr sz="2400" b="1">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9pPr>
            </a:lstStyle>
            <a:p>
              <a:endParaRPr lang="en-US" altLang="en-US"/>
            </a:p>
          </p:txBody>
        </p:sp>
        <p:sp>
          <p:nvSpPr>
            <p:cNvPr id="33840" name="Oval 41">
              <a:extLst>
                <a:ext uri="{FF2B5EF4-FFF2-40B4-BE49-F238E27FC236}">
                  <a16:creationId xmlns:a16="http://schemas.microsoft.com/office/drawing/2014/main" id="{A1957DC2-47EF-A341-B0E1-D9113E4A570F}"/>
                </a:ext>
              </a:extLst>
            </p:cNvPr>
            <p:cNvSpPr>
              <a:spLocks noChangeArrowheads="1"/>
            </p:cNvSpPr>
            <p:nvPr/>
          </p:nvSpPr>
          <p:spPr bwMode="auto">
            <a:xfrm>
              <a:off x="1837" y="3372"/>
              <a:ext cx="47" cy="47"/>
            </a:xfrm>
            <a:prstGeom prst="ellipse">
              <a:avLst/>
            </a:prstGeom>
            <a:solidFill>
              <a:srgbClr val="CC0000"/>
            </a:solidFill>
            <a:ln w="9525">
              <a:solidFill>
                <a:schemeClr val="tx1"/>
              </a:solidFill>
              <a:round/>
              <a:headEnd/>
              <a:tailEnd/>
            </a:ln>
          </p:spPr>
          <p:txBody>
            <a:bodyPr wrap="none" anchor="ctr"/>
            <a:lstStyle>
              <a:lvl1pPr>
                <a:defRPr sz="2400" b="1">
                  <a:solidFill>
                    <a:schemeClr val="tx1"/>
                  </a:solidFill>
                  <a:latin typeface="Comic Sans MS" panose="030F0902030302020204" pitchFamily="66" charset="0"/>
                  <a:ea typeface="ＭＳ Ｐゴシック" panose="020B0600070205080204" pitchFamily="34" charset="-128"/>
                </a:defRPr>
              </a:lvl1pPr>
              <a:lvl2pPr marL="742950" indent="-285750">
                <a:defRPr sz="2400" b="1">
                  <a:solidFill>
                    <a:schemeClr val="tx1"/>
                  </a:solidFill>
                  <a:latin typeface="Comic Sans MS" panose="030F0902030302020204" pitchFamily="66" charset="0"/>
                  <a:ea typeface="ＭＳ Ｐゴシック" panose="020B0600070205080204" pitchFamily="34" charset="-128"/>
                </a:defRPr>
              </a:lvl2pPr>
              <a:lvl3pPr marL="1143000" indent="-228600">
                <a:defRPr sz="2400" b="1">
                  <a:solidFill>
                    <a:schemeClr val="tx1"/>
                  </a:solidFill>
                  <a:latin typeface="Comic Sans MS" panose="030F0902030302020204" pitchFamily="66" charset="0"/>
                  <a:ea typeface="ＭＳ Ｐゴシック" panose="020B0600070205080204" pitchFamily="34" charset="-128"/>
                </a:defRPr>
              </a:lvl3pPr>
              <a:lvl4pPr marL="1600200" indent="-228600">
                <a:defRPr sz="2400" b="1">
                  <a:solidFill>
                    <a:schemeClr val="tx1"/>
                  </a:solidFill>
                  <a:latin typeface="Comic Sans MS" panose="030F0902030302020204" pitchFamily="66" charset="0"/>
                  <a:ea typeface="ＭＳ Ｐゴシック" panose="020B0600070205080204" pitchFamily="34" charset="-128"/>
                </a:defRPr>
              </a:lvl4pPr>
              <a:lvl5pPr marL="2057400" indent="-228600">
                <a:defRPr sz="2400" b="1">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9pPr>
            </a:lstStyle>
            <a:p>
              <a:endParaRPr lang="en-US" altLang="en-US"/>
            </a:p>
          </p:txBody>
        </p:sp>
        <p:sp>
          <p:nvSpPr>
            <p:cNvPr id="33841" name="Oval 42">
              <a:extLst>
                <a:ext uri="{FF2B5EF4-FFF2-40B4-BE49-F238E27FC236}">
                  <a16:creationId xmlns:a16="http://schemas.microsoft.com/office/drawing/2014/main" id="{3768C291-05D9-F049-B0BE-AF0685BC428D}"/>
                </a:ext>
              </a:extLst>
            </p:cNvPr>
            <p:cNvSpPr>
              <a:spLocks noChangeArrowheads="1"/>
            </p:cNvSpPr>
            <p:nvPr/>
          </p:nvSpPr>
          <p:spPr bwMode="auto">
            <a:xfrm>
              <a:off x="1693" y="3180"/>
              <a:ext cx="47" cy="47"/>
            </a:xfrm>
            <a:prstGeom prst="ellipse">
              <a:avLst/>
            </a:prstGeom>
            <a:solidFill>
              <a:srgbClr val="CC0000"/>
            </a:solidFill>
            <a:ln w="9525">
              <a:solidFill>
                <a:schemeClr val="tx1"/>
              </a:solidFill>
              <a:round/>
              <a:headEnd/>
              <a:tailEnd/>
            </a:ln>
          </p:spPr>
          <p:txBody>
            <a:bodyPr wrap="none" anchor="ctr"/>
            <a:lstStyle>
              <a:lvl1pPr>
                <a:defRPr sz="2400" b="1">
                  <a:solidFill>
                    <a:schemeClr val="tx1"/>
                  </a:solidFill>
                  <a:latin typeface="Comic Sans MS" panose="030F0902030302020204" pitchFamily="66" charset="0"/>
                  <a:ea typeface="ＭＳ Ｐゴシック" panose="020B0600070205080204" pitchFamily="34" charset="-128"/>
                </a:defRPr>
              </a:lvl1pPr>
              <a:lvl2pPr marL="742950" indent="-285750">
                <a:defRPr sz="2400" b="1">
                  <a:solidFill>
                    <a:schemeClr val="tx1"/>
                  </a:solidFill>
                  <a:latin typeface="Comic Sans MS" panose="030F0902030302020204" pitchFamily="66" charset="0"/>
                  <a:ea typeface="ＭＳ Ｐゴシック" panose="020B0600070205080204" pitchFamily="34" charset="-128"/>
                </a:defRPr>
              </a:lvl2pPr>
              <a:lvl3pPr marL="1143000" indent="-228600">
                <a:defRPr sz="2400" b="1">
                  <a:solidFill>
                    <a:schemeClr val="tx1"/>
                  </a:solidFill>
                  <a:latin typeface="Comic Sans MS" panose="030F0902030302020204" pitchFamily="66" charset="0"/>
                  <a:ea typeface="ＭＳ Ｐゴシック" panose="020B0600070205080204" pitchFamily="34" charset="-128"/>
                </a:defRPr>
              </a:lvl3pPr>
              <a:lvl4pPr marL="1600200" indent="-228600">
                <a:defRPr sz="2400" b="1">
                  <a:solidFill>
                    <a:schemeClr val="tx1"/>
                  </a:solidFill>
                  <a:latin typeface="Comic Sans MS" panose="030F0902030302020204" pitchFamily="66" charset="0"/>
                  <a:ea typeface="ＭＳ Ｐゴシック" panose="020B0600070205080204" pitchFamily="34" charset="-128"/>
                </a:defRPr>
              </a:lvl4pPr>
              <a:lvl5pPr marL="2057400" indent="-228600">
                <a:defRPr sz="2400" b="1">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9pPr>
            </a:lstStyle>
            <a:p>
              <a:endParaRPr lang="en-US" altLang="en-US"/>
            </a:p>
          </p:txBody>
        </p:sp>
        <p:sp>
          <p:nvSpPr>
            <p:cNvPr id="33842" name="Oval 43">
              <a:extLst>
                <a:ext uri="{FF2B5EF4-FFF2-40B4-BE49-F238E27FC236}">
                  <a16:creationId xmlns:a16="http://schemas.microsoft.com/office/drawing/2014/main" id="{1B6D6993-EFA9-2E40-9606-5D85E6A37967}"/>
                </a:ext>
              </a:extLst>
            </p:cNvPr>
            <p:cNvSpPr>
              <a:spLocks noChangeArrowheads="1"/>
            </p:cNvSpPr>
            <p:nvPr/>
          </p:nvSpPr>
          <p:spPr bwMode="auto">
            <a:xfrm>
              <a:off x="1885" y="3276"/>
              <a:ext cx="47" cy="47"/>
            </a:xfrm>
            <a:prstGeom prst="ellipse">
              <a:avLst/>
            </a:prstGeom>
            <a:solidFill>
              <a:srgbClr val="CC0000"/>
            </a:solidFill>
            <a:ln w="9525">
              <a:solidFill>
                <a:schemeClr val="tx1"/>
              </a:solidFill>
              <a:round/>
              <a:headEnd/>
              <a:tailEnd/>
            </a:ln>
          </p:spPr>
          <p:txBody>
            <a:bodyPr wrap="none" anchor="ctr"/>
            <a:lstStyle>
              <a:lvl1pPr>
                <a:defRPr sz="2400" b="1">
                  <a:solidFill>
                    <a:schemeClr val="tx1"/>
                  </a:solidFill>
                  <a:latin typeface="Comic Sans MS" panose="030F0902030302020204" pitchFamily="66" charset="0"/>
                  <a:ea typeface="ＭＳ Ｐゴシック" panose="020B0600070205080204" pitchFamily="34" charset="-128"/>
                </a:defRPr>
              </a:lvl1pPr>
              <a:lvl2pPr marL="742950" indent="-285750">
                <a:defRPr sz="2400" b="1">
                  <a:solidFill>
                    <a:schemeClr val="tx1"/>
                  </a:solidFill>
                  <a:latin typeface="Comic Sans MS" panose="030F0902030302020204" pitchFamily="66" charset="0"/>
                  <a:ea typeface="ＭＳ Ｐゴシック" panose="020B0600070205080204" pitchFamily="34" charset="-128"/>
                </a:defRPr>
              </a:lvl2pPr>
              <a:lvl3pPr marL="1143000" indent="-228600">
                <a:defRPr sz="2400" b="1">
                  <a:solidFill>
                    <a:schemeClr val="tx1"/>
                  </a:solidFill>
                  <a:latin typeface="Comic Sans MS" panose="030F0902030302020204" pitchFamily="66" charset="0"/>
                  <a:ea typeface="ＭＳ Ｐゴシック" panose="020B0600070205080204" pitchFamily="34" charset="-128"/>
                </a:defRPr>
              </a:lvl3pPr>
              <a:lvl4pPr marL="1600200" indent="-228600">
                <a:defRPr sz="2400" b="1">
                  <a:solidFill>
                    <a:schemeClr val="tx1"/>
                  </a:solidFill>
                  <a:latin typeface="Comic Sans MS" panose="030F0902030302020204" pitchFamily="66" charset="0"/>
                  <a:ea typeface="ＭＳ Ｐゴシック" panose="020B0600070205080204" pitchFamily="34" charset="-128"/>
                </a:defRPr>
              </a:lvl4pPr>
              <a:lvl5pPr marL="2057400" indent="-228600">
                <a:defRPr sz="2400" b="1">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9pPr>
            </a:lstStyle>
            <a:p>
              <a:endParaRPr lang="en-US" altLang="en-US"/>
            </a:p>
          </p:txBody>
        </p:sp>
        <p:sp>
          <p:nvSpPr>
            <p:cNvPr id="33843" name="Oval 44">
              <a:extLst>
                <a:ext uri="{FF2B5EF4-FFF2-40B4-BE49-F238E27FC236}">
                  <a16:creationId xmlns:a16="http://schemas.microsoft.com/office/drawing/2014/main" id="{4CD8344F-7C66-C244-A72E-8211D5D749EE}"/>
                </a:ext>
              </a:extLst>
            </p:cNvPr>
            <p:cNvSpPr>
              <a:spLocks noChangeArrowheads="1"/>
            </p:cNvSpPr>
            <p:nvPr/>
          </p:nvSpPr>
          <p:spPr bwMode="auto">
            <a:xfrm>
              <a:off x="1622" y="3309"/>
              <a:ext cx="47" cy="47"/>
            </a:xfrm>
            <a:prstGeom prst="ellipse">
              <a:avLst/>
            </a:prstGeom>
            <a:solidFill>
              <a:schemeClr val="accent2"/>
            </a:solidFill>
            <a:ln w="9525">
              <a:solidFill>
                <a:schemeClr val="tx1"/>
              </a:solidFill>
              <a:round/>
              <a:headEnd/>
              <a:tailEnd/>
            </a:ln>
          </p:spPr>
          <p:txBody>
            <a:bodyPr wrap="none" anchor="ctr"/>
            <a:lstStyle>
              <a:lvl1pPr>
                <a:defRPr sz="2400" b="1">
                  <a:solidFill>
                    <a:schemeClr val="tx1"/>
                  </a:solidFill>
                  <a:latin typeface="Comic Sans MS" panose="030F0902030302020204" pitchFamily="66" charset="0"/>
                  <a:ea typeface="ＭＳ Ｐゴシック" panose="020B0600070205080204" pitchFamily="34" charset="-128"/>
                </a:defRPr>
              </a:lvl1pPr>
              <a:lvl2pPr marL="742950" indent="-285750">
                <a:defRPr sz="2400" b="1">
                  <a:solidFill>
                    <a:schemeClr val="tx1"/>
                  </a:solidFill>
                  <a:latin typeface="Comic Sans MS" panose="030F0902030302020204" pitchFamily="66" charset="0"/>
                  <a:ea typeface="ＭＳ Ｐゴシック" panose="020B0600070205080204" pitchFamily="34" charset="-128"/>
                </a:defRPr>
              </a:lvl2pPr>
              <a:lvl3pPr marL="1143000" indent="-228600">
                <a:defRPr sz="2400" b="1">
                  <a:solidFill>
                    <a:schemeClr val="tx1"/>
                  </a:solidFill>
                  <a:latin typeface="Comic Sans MS" panose="030F0902030302020204" pitchFamily="66" charset="0"/>
                  <a:ea typeface="ＭＳ Ｐゴシック" panose="020B0600070205080204" pitchFamily="34" charset="-128"/>
                </a:defRPr>
              </a:lvl3pPr>
              <a:lvl4pPr marL="1600200" indent="-228600">
                <a:defRPr sz="2400" b="1">
                  <a:solidFill>
                    <a:schemeClr val="tx1"/>
                  </a:solidFill>
                  <a:latin typeface="Comic Sans MS" panose="030F0902030302020204" pitchFamily="66" charset="0"/>
                  <a:ea typeface="ＭＳ Ｐゴシック" panose="020B0600070205080204" pitchFamily="34" charset="-128"/>
                </a:defRPr>
              </a:lvl4pPr>
              <a:lvl5pPr marL="2057400" indent="-228600">
                <a:defRPr sz="2400" b="1">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9pPr>
            </a:lstStyle>
            <a:p>
              <a:endParaRPr lang="en-US" altLang="en-US"/>
            </a:p>
          </p:txBody>
        </p:sp>
        <p:sp>
          <p:nvSpPr>
            <p:cNvPr id="33844" name="Oval 45">
              <a:extLst>
                <a:ext uri="{FF2B5EF4-FFF2-40B4-BE49-F238E27FC236}">
                  <a16:creationId xmlns:a16="http://schemas.microsoft.com/office/drawing/2014/main" id="{6778DEC2-F8B6-AF49-83EC-3070EB6EBE90}"/>
                </a:ext>
              </a:extLst>
            </p:cNvPr>
            <p:cNvSpPr>
              <a:spLocks noChangeArrowheads="1"/>
            </p:cNvSpPr>
            <p:nvPr/>
          </p:nvSpPr>
          <p:spPr bwMode="auto">
            <a:xfrm>
              <a:off x="1692" y="3452"/>
              <a:ext cx="47" cy="47"/>
            </a:xfrm>
            <a:prstGeom prst="ellipse">
              <a:avLst/>
            </a:prstGeom>
            <a:solidFill>
              <a:schemeClr val="accent2"/>
            </a:solidFill>
            <a:ln w="9525">
              <a:solidFill>
                <a:schemeClr val="tx1"/>
              </a:solidFill>
              <a:round/>
              <a:headEnd/>
              <a:tailEnd/>
            </a:ln>
          </p:spPr>
          <p:txBody>
            <a:bodyPr wrap="none" anchor="ctr"/>
            <a:lstStyle>
              <a:lvl1pPr>
                <a:defRPr sz="2400" b="1">
                  <a:solidFill>
                    <a:schemeClr val="tx1"/>
                  </a:solidFill>
                  <a:latin typeface="Comic Sans MS" panose="030F0902030302020204" pitchFamily="66" charset="0"/>
                  <a:ea typeface="ＭＳ Ｐゴシック" panose="020B0600070205080204" pitchFamily="34" charset="-128"/>
                </a:defRPr>
              </a:lvl1pPr>
              <a:lvl2pPr marL="742950" indent="-285750">
                <a:defRPr sz="2400" b="1">
                  <a:solidFill>
                    <a:schemeClr val="tx1"/>
                  </a:solidFill>
                  <a:latin typeface="Comic Sans MS" panose="030F0902030302020204" pitchFamily="66" charset="0"/>
                  <a:ea typeface="ＭＳ Ｐゴシック" panose="020B0600070205080204" pitchFamily="34" charset="-128"/>
                </a:defRPr>
              </a:lvl2pPr>
              <a:lvl3pPr marL="1143000" indent="-228600">
                <a:defRPr sz="2400" b="1">
                  <a:solidFill>
                    <a:schemeClr val="tx1"/>
                  </a:solidFill>
                  <a:latin typeface="Comic Sans MS" panose="030F0902030302020204" pitchFamily="66" charset="0"/>
                  <a:ea typeface="ＭＳ Ｐゴシック" panose="020B0600070205080204" pitchFamily="34" charset="-128"/>
                </a:defRPr>
              </a:lvl3pPr>
              <a:lvl4pPr marL="1600200" indent="-228600">
                <a:defRPr sz="2400" b="1">
                  <a:solidFill>
                    <a:schemeClr val="tx1"/>
                  </a:solidFill>
                  <a:latin typeface="Comic Sans MS" panose="030F0902030302020204" pitchFamily="66" charset="0"/>
                  <a:ea typeface="ＭＳ Ｐゴシック" panose="020B0600070205080204" pitchFamily="34" charset="-128"/>
                </a:defRPr>
              </a:lvl4pPr>
              <a:lvl5pPr marL="2057400" indent="-228600">
                <a:defRPr sz="2400" b="1">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9pPr>
            </a:lstStyle>
            <a:p>
              <a:endParaRPr lang="en-US" altLang="en-US"/>
            </a:p>
          </p:txBody>
        </p:sp>
        <p:sp>
          <p:nvSpPr>
            <p:cNvPr id="33845" name="Oval 46">
              <a:extLst>
                <a:ext uri="{FF2B5EF4-FFF2-40B4-BE49-F238E27FC236}">
                  <a16:creationId xmlns:a16="http://schemas.microsoft.com/office/drawing/2014/main" id="{6C023664-5613-5A4B-892A-C8B09FF02721}"/>
                </a:ext>
              </a:extLst>
            </p:cNvPr>
            <p:cNvSpPr>
              <a:spLocks noChangeArrowheads="1"/>
            </p:cNvSpPr>
            <p:nvPr/>
          </p:nvSpPr>
          <p:spPr bwMode="auto">
            <a:xfrm>
              <a:off x="1584" y="3619"/>
              <a:ext cx="47" cy="47"/>
            </a:xfrm>
            <a:prstGeom prst="ellipse">
              <a:avLst/>
            </a:prstGeom>
            <a:solidFill>
              <a:srgbClr val="CC0000"/>
            </a:solidFill>
            <a:ln w="9525">
              <a:solidFill>
                <a:schemeClr val="tx1"/>
              </a:solidFill>
              <a:round/>
              <a:headEnd/>
              <a:tailEnd/>
            </a:ln>
          </p:spPr>
          <p:txBody>
            <a:bodyPr wrap="none" anchor="ctr"/>
            <a:lstStyle>
              <a:lvl1pPr>
                <a:defRPr sz="2400" b="1">
                  <a:solidFill>
                    <a:schemeClr val="tx1"/>
                  </a:solidFill>
                  <a:latin typeface="Comic Sans MS" panose="030F0902030302020204" pitchFamily="66" charset="0"/>
                  <a:ea typeface="ＭＳ Ｐゴシック" panose="020B0600070205080204" pitchFamily="34" charset="-128"/>
                </a:defRPr>
              </a:lvl1pPr>
              <a:lvl2pPr marL="742950" indent="-285750">
                <a:defRPr sz="2400" b="1">
                  <a:solidFill>
                    <a:schemeClr val="tx1"/>
                  </a:solidFill>
                  <a:latin typeface="Comic Sans MS" panose="030F0902030302020204" pitchFamily="66" charset="0"/>
                  <a:ea typeface="ＭＳ Ｐゴシック" panose="020B0600070205080204" pitchFamily="34" charset="-128"/>
                </a:defRPr>
              </a:lvl2pPr>
              <a:lvl3pPr marL="1143000" indent="-228600">
                <a:defRPr sz="2400" b="1">
                  <a:solidFill>
                    <a:schemeClr val="tx1"/>
                  </a:solidFill>
                  <a:latin typeface="Comic Sans MS" panose="030F0902030302020204" pitchFamily="66" charset="0"/>
                  <a:ea typeface="ＭＳ Ｐゴシック" panose="020B0600070205080204" pitchFamily="34" charset="-128"/>
                </a:defRPr>
              </a:lvl3pPr>
              <a:lvl4pPr marL="1600200" indent="-228600">
                <a:defRPr sz="2400" b="1">
                  <a:solidFill>
                    <a:schemeClr val="tx1"/>
                  </a:solidFill>
                  <a:latin typeface="Comic Sans MS" panose="030F0902030302020204" pitchFamily="66" charset="0"/>
                  <a:ea typeface="ＭＳ Ｐゴシック" panose="020B0600070205080204" pitchFamily="34" charset="-128"/>
                </a:defRPr>
              </a:lvl4pPr>
              <a:lvl5pPr marL="2057400" indent="-228600">
                <a:defRPr sz="2400" b="1">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9pPr>
            </a:lstStyle>
            <a:p>
              <a:endParaRPr lang="en-US" altLang="en-US"/>
            </a:p>
          </p:txBody>
        </p:sp>
        <p:sp>
          <p:nvSpPr>
            <p:cNvPr id="33846" name="Oval 47">
              <a:extLst>
                <a:ext uri="{FF2B5EF4-FFF2-40B4-BE49-F238E27FC236}">
                  <a16:creationId xmlns:a16="http://schemas.microsoft.com/office/drawing/2014/main" id="{001A2AF5-01A6-3441-BD31-7F8C80E32760}"/>
                </a:ext>
              </a:extLst>
            </p:cNvPr>
            <p:cNvSpPr>
              <a:spLocks noChangeArrowheads="1"/>
            </p:cNvSpPr>
            <p:nvPr/>
          </p:nvSpPr>
          <p:spPr bwMode="auto">
            <a:xfrm>
              <a:off x="1514" y="3264"/>
              <a:ext cx="47" cy="47"/>
            </a:xfrm>
            <a:prstGeom prst="ellipse">
              <a:avLst/>
            </a:prstGeom>
            <a:solidFill>
              <a:schemeClr val="accent2"/>
            </a:solidFill>
            <a:ln w="9525">
              <a:solidFill>
                <a:schemeClr val="tx1"/>
              </a:solidFill>
              <a:round/>
              <a:headEnd/>
              <a:tailEnd/>
            </a:ln>
          </p:spPr>
          <p:txBody>
            <a:bodyPr wrap="none" anchor="ctr"/>
            <a:lstStyle>
              <a:lvl1pPr>
                <a:defRPr sz="2400" b="1">
                  <a:solidFill>
                    <a:schemeClr val="tx1"/>
                  </a:solidFill>
                  <a:latin typeface="Comic Sans MS" panose="030F0902030302020204" pitchFamily="66" charset="0"/>
                  <a:ea typeface="ＭＳ Ｐゴシック" panose="020B0600070205080204" pitchFamily="34" charset="-128"/>
                </a:defRPr>
              </a:lvl1pPr>
              <a:lvl2pPr marL="742950" indent="-285750">
                <a:defRPr sz="2400" b="1">
                  <a:solidFill>
                    <a:schemeClr val="tx1"/>
                  </a:solidFill>
                  <a:latin typeface="Comic Sans MS" panose="030F0902030302020204" pitchFamily="66" charset="0"/>
                  <a:ea typeface="ＭＳ Ｐゴシック" panose="020B0600070205080204" pitchFamily="34" charset="-128"/>
                </a:defRPr>
              </a:lvl2pPr>
              <a:lvl3pPr marL="1143000" indent="-228600">
                <a:defRPr sz="2400" b="1">
                  <a:solidFill>
                    <a:schemeClr val="tx1"/>
                  </a:solidFill>
                  <a:latin typeface="Comic Sans MS" panose="030F0902030302020204" pitchFamily="66" charset="0"/>
                  <a:ea typeface="ＭＳ Ｐゴシック" panose="020B0600070205080204" pitchFamily="34" charset="-128"/>
                </a:defRPr>
              </a:lvl3pPr>
              <a:lvl4pPr marL="1600200" indent="-228600">
                <a:defRPr sz="2400" b="1">
                  <a:solidFill>
                    <a:schemeClr val="tx1"/>
                  </a:solidFill>
                  <a:latin typeface="Comic Sans MS" panose="030F0902030302020204" pitchFamily="66" charset="0"/>
                  <a:ea typeface="ＭＳ Ｐゴシック" panose="020B0600070205080204" pitchFamily="34" charset="-128"/>
                </a:defRPr>
              </a:lvl4pPr>
              <a:lvl5pPr marL="2057400" indent="-228600">
                <a:defRPr sz="2400" b="1">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9pPr>
            </a:lstStyle>
            <a:p>
              <a:endParaRPr lang="en-US" altLang="en-US"/>
            </a:p>
          </p:txBody>
        </p:sp>
        <p:sp>
          <p:nvSpPr>
            <p:cNvPr id="33847" name="Oval 48">
              <a:extLst>
                <a:ext uri="{FF2B5EF4-FFF2-40B4-BE49-F238E27FC236}">
                  <a16:creationId xmlns:a16="http://schemas.microsoft.com/office/drawing/2014/main" id="{A69315A6-60FA-7042-85C5-E5C5BB7EFFD9}"/>
                </a:ext>
              </a:extLst>
            </p:cNvPr>
            <p:cNvSpPr>
              <a:spLocks noChangeArrowheads="1"/>
            </p:cNvSpPr>
            <p:nvPr/>
          </p:nvSpPr>
          <p:spPr bwMode="auto">
            <a:xfrm>
              <a:off x="1717" y="3442"/>
              <a:ext cx="47" cy="47"/>
            </a:xfrm>
            <a:prstGeom prst="ellipse">
              <a:avLst/>
            </a:prstGeom>
            <a:solidFill>
              <a:schemeClr val="accent2"/>
            </a:solidFill>
            <a:ln w="9525">
              <a:solidFill>
                <a:schemeClr val="tx1"/>
              </a:solidFill>
              <a:round/>
              <a:headEnd/>
              <a:tailEnd/>
            </a:ln>
          </p:spPr>
          <p:txBody>
            <a:bodyPr wrap="none" anchor="ctr"/>
            <a:lstStyle>
              <a:lvl1pPr>
                <a:defRPr sz="2400" b="1">
                  <a:solidFill>
                    <a:schemeClr val="tx1"/>
                  </a:solidFill>
                  <a:latin typeface="Comic Sans MS" panose="030F0902030302020204" pitchFamily="66" charset="0"/>
                  <a:ea typeface="ＭＳ Ｐゴシック" panose="020B0600070205080204" pitchFamily="34" charset="-128"/>
                </a:defRPr>
              </a:lvl1pPr>
              <a:lvl2pPr marL="742950" indent="-285750">
                <a:defRPr sz="2400" b="1">
                  <a:solidFill>
                    <a:schemeClr val="tx1"/>
                  </a:solidFill>
                  <a:latin typeface="Comic Sans MS" panose="030F0902030302020204" pitchFamily="66" charset="0"/>
                  <a:ea typeface="ＭＳ Ｐゴシック" panose="020B0600070205080204" pitchFamily="34" charset="-128"/>
                </a:defRPr>
              </a:lvl2pPr>
              <a:lvl3pPr marL="1143000" indent="-228600">
                <a:defRPr sz="2400" b="1">
                  <a:solidFill>
                    <a:schemeClr val="tx1"/>
                  </a:solidFill>
                  <a:latin typeface="Comic Sans MS" panose="030F0902030302020204" pitchFamily="66" charset="0"/>
                  <a:ea typeface="ＭＳ Ｐゴシック" panose="020B0600070205080204" pitchFamily="34" charset="-128"/>
                </a:defRPr>
              </a:lvl3pPr>
              <a:lvl4pPr marL="1600200" indent="-228600">
                <a:defRPr sz="2400" b="1">
                  <a:solidFill>
                    <a:schemeClr val="tx1"/>
                  </a:solidFill>
                  <a:latin typeface="Comic Sans MS" panose="030F0902030302020204" pitchFamily="66" charset="0"/>
                  <a:ea typeface="ＭＳ Ｐゴシック" panose="020B0600070205080204" pitchFamily="34" charset="-128"/>
                </a:defRPr>
              </a:lvl4pPr>
              <a:lvl5pPr marL="2057400" indent="-228600">
                <a:defRPr sz="2400" b="1">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9pPr>
            </a:lstStyle>
            <a:p>
              <a:endParaRPr lang="en-US" altLang="en-US"/>
            </a:p>
          </p:txBody>
        </p:sp>
      </p:grpSp>
      <p:pic>
        <p:nvPicPr>
          <p:cNvPr id="33803" name="Picture 49">
            <a:extLst>
              <a:ext uri="{FF2B5EF4-FFF2-40B4-BE49-F238E27FC236}">
                <a16:creationId xmlns:a16="http://schemas.microsoft.com/office/drawing/2014/main" id="{31E783A8-795D-DF4E-AC3F-B65B5B9784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2382" r="90529" b="33228"/>
          <a:stretch>
            <a:fillRect/>
          </a:stretch>
        </p:blipFill>
        <p:spPr bwMode="auto">
          <a:xfrm>
            <a:off x="4495801" y="1371601"/>
            <a:ext cx="3968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4" name="Freeform 50">
            <a:extLst>
              <a:ext uri="{FF2B5EF4-FFF2-40B4-BE49-F238E27FC236}">
                <a16:creationId xmlns:a16="http://schemas.microsoft.com/office/drawing/2014/main" id="{C6720E80-0D34-C64C-A2AA-552D034AD3BD}"/>
              </a:ext>
            </a:extLst>
          </p:cNvPr>
          <p:cNvSpPr>
            <a:spLocks/>
          </p:cNvSpPr>
          <p:nvPr/>
        </p:nvSpPr>
        <p:spPr bwMode="auto">
          <a:xfrm>
            <a:off x="3579813" y="1681163"/>
            <a:ext cx="881062" cy="692150"/>
          </a:xfrm>
          <a:custGeom>
            <a:avLst/>
            <a:gdLst>
              <a:gd name="T0" fmla="*/ 0 w 555"/>
              <a:gd name="T1" fmla="*/ 692150 h 436"/>
              <a:gd name="T2" fmla="*/ 87312 w 555"/>
              <a:gd name="T3" fmla="*/ 200025 h 436"/>
              <a:gd name="T4" fmla="*/ 301625 w 555"/>
              <a:gd name="T5" fmla="*/ 9525 h 436"/>
              <a:gd name="T6" fmla="*/ 365125 w 555"/>
              <a:gd name="T7" fmla="*/ 17463 h 436"/>
              <a:gd name="T8" fmla="*/ 381000 w 555"/>
              <a:gd name="T9" fmla="*/ 128588 h 436"/>
              <a:gd name="T10" fmla="*/ 436562 w 555"/>
              <a:gd name="T11" fmla="*/ 152400 h 436"/>
              <a:gd name="T12" fmla="*/ 642937 w 555"/>
              <a:gd name="T13" fmla="*/ 104775 h 436"/>
              <a:gd name="T14" fmla="*/ 881062 w 555"/>
              <a:gd name="T15" fmla="*/ 41275 h 436"/>
              <a:gd name="T16" fmla="*/ 0 60000 65536"/>
              <a:gd name="T17" fmla="*/ 0 60000 65536"/>
              <a:gd name="T18" fmla="*/ 0 60000 65536"/>
              <a:gd name="T19" fmla="*/ 0 60000 65536"/>
              <a:gd name="T20" fmla="*/ 0 60000 65536"/>
              <a:gd name="T21" fmla="*/ 0 60000 65536"/>
              <a:gd name="T22" fmla="*/ 0 60000 65536"/>
              <a:gd name="T23" fmla="*/ 0 60000 65536"/>
              <a:gd name="T24" fmla="*/ 0 w 555"/>
              <a:gd name="T25" fmla="*/ 0 h 436"/>
              <a:gd name="T26" fmla="*/ 555 w 555"/>
              <a:gd name="T27" fmla="*/ 436 h 4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55" h="436">
                <a:moveTo>
                  <a:pt x="0" y="436"/>
                </a:moveTo>
                <a:cubicBezTo>
                  <a:pt x="7" y="327"/>
                  <a:pt x="17" y="228"/>
                  <a:pt x="55" y="126"/>
                </a:cubicBezTo>
                <a:cubicBezTo>
                  <a:pt x="72" y="22"/>
                  <a:pt x="100" y="28"/>
                  <a:pt x="190" y="6"/>
                </a:cubicBezTo>
                <a:cubicBezTo>
                  <a:pt x="203" y="7"/>
                  <a:pt x="221" y="0"/>
                  <a:pt x="230" y="11"/>
                </a:cubicBezTo>
                <a:cubicBezTo>
                  <a:pt x="244" y="29"/>
                  <a:pt x="224" y="62"/>
                  <a:pt x="240" y="81"/>
                </a:cubicBezTo>
                <a:cubicBezTo>
                  <a:pt x="244" y="86"/>
                  <a:pt x="267" y="93"/>
                  <a:pt x="275" y="96"/>
                </a:cubicBezTo>
                <a:cubicBezTo>
                  <a:pt x="319" y="88"/>
                  <a:pt x="362" y="82"/>
                  <a:pt x="405" y="66"/>
                </a:cubicBezTo>
                <a:cubicBezTo>
                  <a:pt x="454" y="46"/>
                  <a:pt x="500" y="26"/>
                  <a:pt x="555" y="26"/>
                </a:cubicBezTo>
              </a:path>
            </a:pathLst>
          </a:custGeom>
          <a:noFill/>
          <a:ln w="12700" cmpd="sng">
            <a:solidFill>
              <a:schemeClr val="tx1"/>
            </a:solidFill>
            <a:round/>
            <a:headEnd type="triangle" w="sm"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3805" name="Oval 51">
            <a:extLst>
              <a:ext uri="{FF2B5EF4-FFF2-40B4-BE49-F238E27FC236}">
                <a16:creationId xmlns:a16="http://schemas.microsoft.com/office/drawing/2014/main" id="{BC01561D-D5BD-1444-8DBD-3D5AD69F7468}"/>
              </a:ext>
            </a:extLst>
          </p:cNvPr>
          <p:cNvSpPr>
            <a:spLocks noChangeArrowheads="1"/>
          </p:cNvSpPr>
          <p:nvPr/>
        </p:nvSpPr>
        <p:spPr bwMode="auto">
          <a:xfrm>
            <a:off x="5775326" y="1836738"/>
            <a:ext cx="144463" cy="138112"/>
          </a:xfrm>
          <a:prstGeom prst="ellipse">
            <a:avLst/>
          </a:prstGeom>
          <a:solidFill>
            <a:srgbClr val="008000"/>
          </a:solidFill>
          <a:ln w="9525">
            <a:solidFill>
              <a:schemeClr val="tx1"/>
            </a:solidFill>
            <a:round/>
            <a:headEnd/>
            <a:tailEnd/>
          </a:ln>
        </p:spPr>
        <p:txBody>
          <a:bodyPr wrap="none" anchor="ctr"/>
          <a:lstStyle>
            <a:lvl1pPr>
              <a:defRPr sz="2400" b="1">
                <a:solidFill>
                  <a:schemeClr val="tx1"/>
                </a:solidFill>
                <a:latin typeface="Comic Sans MS" panose="030F0902030302020204" pitchFamily="66" charset="0"/>
                <a:ea typeface="ＭＳ Ｐゴシック" panose="020B0600070205080204" pitchFamily="34" charset="-128"/>
              </a:defRPr>
            </a:lvl1pPr>
            <a:lvl2pPr marL="742950" indent="-285750">
              <a:defRPr sz="2400" b="1">
                <a:solidFill>
                  <a:schemeClr val="tx1"/>
                </a:solidFill>
                <a:latin typeface="Comic Sans MS" panose="030F0902030302020204" pitchFamily="66" charset="0"/>
                <a:ea typeface="ＭＳ Ｐゴシック" panose="020B0600070205080204" pitchFamily="34" charset="-128"/>
              </a:defRPr>
            </a:lvl2pPr>
            <a:lvl3pPr marL="1143000" indent="-228600">
              <a:defRPr sz="2400" b="1">
                <a:solidFill>
                  <a:schemeClr val="tx1"/>
                </a:solidFill>
                <a:latin typeface="Comic Sans MS" panose="030F0902030302020204" pitchFamily="66" charset="0"/>
                <a:ea typeface="ＭＳ Ｐゴシック" panose="020B0600070205080204" pitchFamily="34" charset="-128"/>
              </a:defRPr>
            </a:lvl3pPr>
            <a:lvl4pPr marL="1600200" indent="-228600">
              <a:defRPr sz="2400" b="1">
                <a:solidFill>
                  <a:schemeClr val="tx1"/>
                </a:solidFill>
                <a:latin typeface="Comic Sans MS" panose="030F0902030302020204" pitchFamily="66" charset="0"/>
                <a:ea typeface="ＭＳ Ｐゴシック" panose="020B0600070205080204" pitchFamily="34" charset="-128"/>
              </a:defRPr>
            </a:lvl4pPr>
            <a:lvl5pPr marL="2057400" indent="-228600">
              <a:defRPr sz="2400" b="1">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9pPr>
          </a:lstStyle>
          <a:p>
            <a:endParaRPr lang="en-US" altLang="en-US"/>
          </a:p>
        </p:txBody>
      </p:sp>
      <p:sp>
        <p:nvSpPr>
          <p:cNvPr id="33806" name="Oval 52">
            <a:extLst>
              <a:ext uri="{FF2B5EF4-FFF2-40B4-BE49-F238E27FC236}">
                <a16:creationId xmlns:a16="http://schemas.microsoft.com/office/drawing/2014/main" id="{0EC8E6D1-BA5E-4B41-BFDE-D961C67FFB13}"/>
              </a:ext>
            </a:extLst>
          </p:cNvPr>
          <p:cNvSpPr>
            <a:spLocks noChangeArrowheads="1"/>
          </p:cNvSpPr>
          <p:nvPr/>
        </p:nvSpPr>
        <p:spPr bwMode="auto">
          <a:xfrm>
            <a:off x="5775326" y="2362201"/>
            <a:ext cx="144463" cy="138113"/>
          </a:xfrm>
          <a:prstGeom prst="ellipse">
            <a:avLst/>
          </a:prstGeom>
          <a:solidFill>
            <a:schemeClr val="accent2"/>
          </a:solidFill>
          <a:ln w="9525">
            <a:solidFill>
              <a:schemeClr val="tx1"/>
            </a:solidFill>
            <a:round/>
            <a:headEnd/>
            <a:tailEnd/>
          </a:ln>
        </p:spPr>
        <p:txBody>
          <a:bodyPr wrap="none" anchor="ctr"/>
          <a:lstStyle>
            <a:lvl1pPr>
              <a:defRPr sz="2400" b="1">
                <a:solidFill>
                  <a:schemeClr val="tx1"/>
                </a:solidFill>
                <a:latin typeface="Comic Sans MS" panose="030F0902030302020204" pitchFamily="66" charset="0"/>
                <a:ea typeface="ＭＳ Ｐゴシック" panose="020B0600070205080204" pitchFamily="34" charset="-128"/>
              </a:defRPr>
            </a:lvl1pPr>
            <a:lvl2pPr marL="742950" indent="-285750">
              <a:defRPr sz="2400" b="1">
                <a:solidFill>
                  <a:schemeClr val="tx1"/>
                </a:solidFill>
                <a:latin typeface="Comic Sans MS" panose="030F0902030302020204" pitchFamily="66" charset="0"/>
                <a:ea typeface="ＭＳ Ｐゴシック" panose="020B0600070205080204" pitchFamily="34" charset="-128"/>
              </a:defRPr>
            </a:lvl2pPr>
            <a:lvl3pPr marL="1143000" indent="-228600">
              <a:defRPr sz="2400" b="1">
                <a:solidFill>
                  <a:schemeClr val="tx1"/>
                </a:solidFill>
                <a:latin typeface="Comic Sans MS" panose="030F0902030302020204" pitchFamily="66" charset="0"/>
                <a:ea typeface="ＭＳ Ｐゴシック" panose="020B0600070205080204" pitchFamily="34" charset="-128"/>
              </a:defRPr>
            </a:lvl3pPr>
            <a:lvl4pPr marL="1600200" indent="-228600">
              <a:defRPr sz="2400" b="1">
                <a:solidFill>
                  <a:schemeClr val="tx1"/>
                </a:solidFill>
                <a:latin typeface="Comic Sans MS" panose="030F0902030302020204" pitchFamily="66" charset="0"/>
                <a:ea typeface="ＭＳ Ｐゴシック" panose="020B0600070205080204" pitchFamily="34" charset="-128"/>
              </a:defRPr>
            </a:lvl4pPr>
            <a:lvl5pPr marL="2057400" indent="-228600">
              <a:defRPr sz="2400" b="1">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9pPr>
          </a:lstStyle>
          <a:p>
            <a:endParaRPr lang="en-US" altLang="en-US"/>
          </a:p>
        </p:txBody>
      </p:sp>
      <p:sp>
        <p:nvSpPr>
          <p:cNvPr id="33807" name="Oval 53">
            <a:extLst>
              <a:ext uri="{FF2B5EF4-FFF2-40B4-BE49-F238E27FC236}">
                <a16:creationId xmlns:a16="http://schemas.microsoft.com/office/drawing/2014/main" id="{C0941ECB-34EA-5D41-BEAE-EDD0BFCF1DD2}"/>
              </a:ext>
            </a:extLst>
          </p:cNvPr>
          <p:cNvSpPr>
            <a:spLocks noChangeArrowheads="1"/>
          </p:cNvSpPr>
          <p:nvPr/>
        </p:nvSpPr>
        <p:spPr bwMode="auto">
          <a:xfrm>
            <a:off x="5775326" y="2882901"/>
            <a:ext cx="144463" cy="138113"/>
          </a:xfrm>
          <a:prstGeom prst="ellipse">
            <a:avLst/>
          </a:prstGeom>
          <a:solidFill>
            <a:srgbClr val="CC0000"/>
          </a:solidFill>
          <a:ln w="9525">
            <a:solidFill>
              <a:schemeClr val="tx1"/>
            </a:solidFill>
            <a:round/>
            <a:headEnd/>
            <a:tailEnd/>
          </a:ln>
        </p:spPr>
        <p:txBody>
          <a:bodyPr wrap="none" anchor="ctr"/>
          <a:lstStyle>
            <a:lvl1pPr>
              <a:defRPr sz="2400" b="1">
                <a:solidFill>
                  <a:schemeClr val="tx1"/>
                </a:solidFill>
                <a:latin typeface="Comic Sans MS" panose="030F0902030302020204" pitchFamily="66" charset="0"/>
                <a:ea typeface="ＭＳ Ｐゴシック" panose="020B0600070205080204" pitchFamily="34" charset="-128"/>
              </a:defRPr>
            </a:lvl1pPr>
            <a:lvl2pPr marL="742950" indent="-285750">
              <a:defRPr sz="2400" b="1">
                <a:solidFill>
                  <a:schemeClr val="tx1"/>
                </a:solidFill>
                <a:latin typeface="Comic Sans MS" panose="030F0902030302020204" pitchFamily="66" charset="0"/>
                <a:ea typeface="ＭＳ Ｐゴシック" panose="020B0600070205080204" pitchFamily="34" charset="-128"/>
              </a:defRPr>
            </a:lvl2pPr>
            <a:lvl3pPr marL="1143000" indent="-228600">
              <a:defRPr sz="2400" b="1">
                <a:solidFill>
                  <a:schemeClr val="tx1"/>
                </a:solidFill>
                <a:latin typeface="Comic Sans MS" panose="030F0902030302020204" pitchFamily="66" charset="0"/>
                <a:ea typeface="ＭＳ Ｐゴシック" panose="020B0600070205080204" pitchFamily="34" charset="-128"/>
              </a:defRPr>
            </a:lvl3pPr>
            <a:lvl4pPr marL="1600200" indent="-228600">
              <a:defRPr sz="2400" b="1">
                <a:solidFill>
                  <a:schemeClr val="tx1"/>
                </a:solidFill>
                <a:latin typeface="Comic Sans MS" panose="030F0902030302020204" pitchFamily="66" charset="0"/>
                <a:ea typeface="ＭＳ Ｐゴシック" panose="020B0600070205080204" pitchFamily="34" charset="-128"/>
              </a:defRPr>
            </a:lvl4pPr>
            <a:lvl5pPr marL="2057400" indent="-228600">
              <a:defRPr sz="2400" b="1">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9pPr>
          </a:lstStyle>
          <a:p>
            <a:endParaRPr lang="en-US" altLang="en-US"/>
          </a:p>
        </p:txBody>
      </p:sp>
      <p:pic>
        <p:nvPicPr>
          <p:cNvPr id="33808" name="Picture 54">
            <a:extLst>
              <a:ext uri="{FF2B5EF4-FFF2-40B4-BE49-F238E27FC236}">
                <a16:creationId xmlns:a16="http://schemas.microsoft.com/office/drawing/2014/main" id="{17A1FFD0-1F26-6846-B0EB-1EA7006077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961"/>
          <a:stretch>
            <a:fillRect/>
          </a:stretch>
        </p:blipFill>
        <p:spPr bwMode="auto">
          <a:xfrm>
            <a:off x="6132514" y="1676400"/>
            <a:ext cx="3773487"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9" name="Text Box 55">
            <a:extLst>
              <a:ext uri="{FF2B5EF4-FFF2-40B4-BE49-F238E27FC236}">
                <a16:creationId xmlns:a16="http://schemas.microsoft.com/office/drawing/2014/main" id="{687A1CD7-BE2D-2847-8220-FC434A402A68}"/>
              </a:ext>
            </a:extLst>
          </p:cNvPr>
          <p:cNvSpPr txBox="1">
            <a:spLocks noChangeArrowheads="1"/>
          </p:cNvSpPr>
          <p:nvPr/>
        </p:nvSpPr>
        <p:spPr bwMode="auto">
          <a:xfrm>
            <a:off x="3565525" y="1341438"/>
            <a:ext cx="749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Comic Sans MS" panose="030F0902030302020204" pitchFamily="66" charset="0"/>
                <a:ea typeface="ＭＳ Ｐゴシック" panose="020B0600070205080204" pitchFamily="34" charset="-128"/>
              </a:defRPr>
            </a:lvl1pPr>
            <a:lvl2pPr marL="742950" indent="-285750">
              <a:defRPr sz="2400" b="1">
                <a:solidFill>
                  <a:schemeClr val="tx1"/>
                </a:solidFill>
                <a:latin typeface="Comic Sans MS" panose="030F0902030302020204" pitchFamily="66" charset="0"/>
                <a:ea typeface="ＭＳ Ｐゴシック" panose="020B0600070205080204" pitchFamily="34" charset="-128"/>
              </a:defRPr>
            </a:lvl2pPr>
            <a:lvl3pPr marL="1143000" indent="-228600">
              <a:defRPr sz="2400" b="1">
                <a:solidFill>
                  <a:schemeClr val="tx1"/>
                </a:solidFill>
                <a:latin typeface="Comic Sans MS" panose="030F0902030302020204" pitchFamily="66" charset="0"/>
                <a:ea typeface="ＭＳ Ｐゴシック" panose="020B0600070205080204" pitchFamily="34" charset="-128"/>
              </a:defRPr>
            </a:lvl3pPr>
            <a:lvl4pPr marL="1600200" indent="-228600">
              <a:defRPr sz="2400" b="1">
                <a:solidFill>
                  <a:schemeClr val="tx1"/>
                </a:solidFill>
                <a:latin typeface="Comic Sans MS" panose="030F0902030302020204" pitchFamily="66" charset="0"/>
                <a:ea typeface="ＭＳ Ｐゴシック" panose="020B0600070205080204" pitchFamily="34" charset="-128"/>
              </a:defRPr>
            </a:lvl4pPr>
            <a:lvl5pPr marL="2057400" indent="-228600">
              <a:defRPr sz="2400" b="1">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9pPr>
          </a:lstStyle>
          <a:p>
            <a:r>
              <a:rPr lang="en-US" altLang="en-US" b="0"/>
              <a:t>PCA</a:t>
            </a:r>
          </a:p>
        </p:txBody>
      </p:sp>
    </p:spTree>
    <p:extLst>
      <p:ext uri="{BB962C8B-B14F-4D97-AF65-F5344CB8AC3E}">
        <p14:creationId xmlns:p14="http://schemas.microsoft.com/office/powerpoint/2010/main" val="941259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 name="Lighting models: far-field approximation"/>
          <p:cNvSpPr txBox="1">
            <a:spLocks noGrp="1"/>
          </p:cNvSpPr>
          <p:nvPr>
            <p:ph type="title"/>
          </p:nvPr>
        </p:nvSpPr>
        <p:spPr>
          <a:xfrm>
            <a:off x="1925836" y="232172"/>
            <a:ext cx="8340328" cy="982266"/>
          </a:xfrm>
          <a:prstGeom prst="rect">
            <a:avLst/>
          </a:prstGeom>
        </p:spPr>
        <p:txBody>
          <a:bodyPr>
            <a:normAutofit fontScale="90000"/>
          </a:bodyPr>
          <a:lstStyle/>
          <a:p>
            <a:r>
              <a:t>Lighting models: far-field approximation</a:t>
            </a:r>
          </a:p>
        </p:txBody>
      </p:sp>
      <p:sp>
        <p:nvSpPr>
          <p:cNvPr id="817" name="[http://gl.ict.usc.edu/Data/HighResProbes/]"/>
          <p:cNvSpPr txBox="1"/>
          <p:nvPr/>
        </p:nvSpPr>
        <p:spPr>
          <a:xfrm>
            <a:off x="6064034" y="2743209"/>
            <a:ext cx="4155946" cy="30181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p>
            <a:pPr marL="497822" algn="ctr" defTabSz="410751" hangingPunct="0">
              <a:lnSpc>
                <a:spcPct val="110000"/>
              </a:lnSpc>
              <a:spcBef>
                <a:spcPts val="633"/>
              </a:spcBef>
              <a:buClr>
                <a:srgbClr val="8BCEB1"/>
              </a:buClr>
              <a:defRPr sz="2100">
                <a:solidFill>
                  <a:srgbClr val="606060"/>
                </a:solidFill>
                <a:latin typeface="Microsoft Sans Serif"/>
                <a:ea typeface="Microsoft Sans Serif"/>
                <a:cs typeface="Microsoft Sans Serif"/>
                <a:sym typeface="Microsoft Sans Serif"/>
              </a:defRPr>
            </a:pPr>
            <a:r>
              <a:rPr sz="1477" kern="0">
                <a:solidFill>
                  <a:srgbClr val="606060"/>
                </a:solidFill>
                <a:latin typeface="Microsoft Sans Serif"/>
                <a:cs typeface="Microsoft Sans Serif"/>
                <a:sym typeface="Microsoft Sans Serif"/>
              </a:rPr>
              <a:t>[</a:t>
            </a:r>
            <a:r>
              <a:rPr sz="1477" u="sng" kern="0">
                <a:solidFill>
                  <a:srgbClr val="606060"/>
                </a:solidFill>
                <a:latin typeface="Microsoft Sans Serif"/>
                <a:cs typeface="Microsoft Sans Serif"/>
                <a:sym typeface="Microsoft Sans Serif"/>
                <a:hlinkClick r:id="rId2"/>
              </a:rPr>
              <a:t>http://gl.ict.usc.edu/Data/HighResProbes/]</a:t>
            </a:r>
          </a:p>
        </p:txBody>
      </p:sp>
      <p:pic>
        <p:nvPicPr>
          <p:cNvPr id="818" name="droppedImage.png" descr="droppedImage.png"/>
          <p:cNvPicPr>
            <a:picLocks noChangeAspect="1"/>
          </p:cNvPicPr>
          <p:nvPr/>
        </p:nvPicPr>
        <p:blipFill>
          <a:blip r:embed="rId3"/>
          <a:stretch>
            <a:fillRect/>
          </a:stretch>
        </p:blipFill>
        <p:spPr>
          <a:xfrm>
            <a:off x="2015133" y="1517538"/>
            <a:ext cx="4000500" cy="4849329"/>
          </a:xfrm>
          <a:prstGeom prst="rect">
            <a:avLst/>
          </a:prstGeom>
          <a:ln w="12700">
            <a:miter lim="400000"/>
          </a:ln>
        </p:spPr>
      </p:pic>
      <p:sp>
        <p:nvSpPr>
          <p:cNvPr id="819" name="One can download far-field lighting environments that have been captured by others…"/>
          <p:cNvSpPr txBox="1"/>
          <p:nvPr/>
        </p:nvSpPr>
        <p:spPr>
          <a:xfrm>
            <a:off x="6426398" y="1518047"/>
            <a:ext cx="3286125" cy="4250531"/>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lstStyle/>
          <a:p>
            <a:pPr marL="187517" indent="-187517" defTabSz="410751" hangingPunct="0">
              <a:spcBef>
                <a:spcPts val="844"/>
              </a:spcBef>
              <a:buSzPct val="60000"/>
              <a:buFont typeface="Thonburi"/>
              <a:buChar char="๏"/>
              <a:defRPr sz="2600">
                <a:solidFill>
                  <a:srgbClr val="747474"/>
                </a:solidFill>
                <a:latin typeface="Helvetica Neue"/>
                <a:ea typeface="Helvetica Neue"/>
                <a:cs typeface="Helvetica Neue"/>
                <a:sym typeface="Helvetica Neue"/>
              </a:defRPr>
            </a:pPr>
            <a:r>
              <a:rPr sz="1828" kern="0" dirty="0">
                <a:solidFill>
                  <a:srgbClr val="747474"/>
                </a:solidFill>
                <a:latin typeface="Helvetica Neue"/>
                <a:sym typeface="Helvetica Neue"/>
              </a:rPr>
              <a:t>One can download far-field lighting environments that have been captured by others</a:t>
            </a:r>
          </a:p>
          <a:p>
            <a:pPr marL="187517" indent="-187517" algn="ctr" defTabSz="410751" hangingPunct="0">
              <a:spcBef>
                <a:spcPts val="844"/>
              </a:spcBef>
              <a:buSzPct val="60000"/>
              <a:buFont typeface="Thonburi"/>
              <a:buChar char="๏"/>
              <a:defRPr sz="2600">
                <a:solidFill>
                  <a:srgbClr val="747474"/>
                </a:solidFill>
                <a:latin typeface="Helvetica Neue"/>
                <a:ea typeface="Helvetica Neue"/>
                <a:cs typeface="Helvetica Neue"/>
                <a:sym typeface="Helvetica Neue"/>
              </a:defRPr>
            </a:pPr>
            <a:endParaRPr sz="1828" kern="0" dirty="0">
              <a:solidFill>
                <a:srgbClr val="747474"/>
              </a:solidFill>
              <a:latin typeface="Helvetica Neue"/>
              <a:sym typeface="Helvetica Neue"/>
            </a:endParaRPr>
          </a:p>
          <a:p>
            <a:pPr marL="187517" indent="-187517" defTabSz="410751" hangingPunct="0">
              <a:spcBef>
                <a:spcPts val="844"/>
              </a:spcBef>
              <a:buSzPct val="60000"/>
              <a:buFont typeface="Thonburi"/>
              <a:buChar char="๏"/>
              <a:defRPr sz="2600">
                <a:solidFill>
                  <a:srgbClr val="747474"/>
                </a:solidFill>
                <a:latin typeface="Helvetica Neue"/>
                <a:ea typeface="Helvetica Neue"/>
                <a:cs typeface="Helvetica Neue"/>
                <a:sym typeface="Helvetica Neue"/>
              </a:defRPr>
            </a:pPr>
            <a:r>
              <a:rPr sz="1828" kern="0" dirty="0">
                <a:solidFill>
                  <a:srgbClr val="747474"/>
                </a:solidFill>
                <a:latin typeface="Helvetica Neue"/>
                <a:sym typeface="Helvetica Neue"/>
              </a:rPr>
              <a:t>A number of apps and software exist to help you capture </a:t>
            </a:r>
            <a:r>
              <a:rPr sz="1828" kern="0" dirty="0" err="1">
                <a:solidFill>
                  <a:srgbClr val="747474"/>
                </a:solidFill>
                <a:latin typeface="Helvetica Neue"/>
                <a:sym typeface="Helvetica Neue"/>
              </a:rPr>
              <a:t>capture</a:t>
            </a:r>
            <a:r>
              <a:rPr sz="1828" kern="0" dirty="0">
                <a:solidFill>
                  <a:srgbClr val="747474"/>
                </a:solidFill>
                <a:latin typeface="Helvetica Neue"/>
                <a:sym typeface="Helvetica Neue"/>
              </a:rPr>
              <a:t> your own environments using a light probe</a:t>
            </a:r>
          </a:p>
        </p:txBody>
      </p:sp>
      <p:pic>
        <p:nvPicPr>
          <p:cNvPr id="820" name="droppedImage.png" descr="droppedImage.png"/>
          <p:cNvPicPr>
            <a:picLocks noChangeAspect="1"/>
          </p:cNvPicPr>
          <p:nvPr/>
        </p:nvPicPr>
        <p:blipFill>
          <a:blip r:embed="rId4"/>
          <a:stretch>
            <a:fillRect/>
          </a:stretch>
        </p:blipFill>
        <p:spPr>
          <a:xfrm>
            <a:off x="7881178" y="4473774"/>
            <a:ext cx="2376056" cy="2044898"/>
          </a:xfrm>
          <a:prstGeom prst="rect">
            <a:avLst/>
          </a:prstGeom>
          <a:ln w="12700">
            <a:miter lim="400000"/>
          </a:ln>
        </p:spPr>
      </p:pic>
    </p:spTree>
    <p:extLst>
      <p:ext uri="{BB962C8B-B14F-4D97-AF65-F5344CB8AC3E}">
        <p14:creationId xmlns:p14="http://schemas.microsoft.com/office/powerpoint/2010/main" val="2909514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Application: inferring outdoor illumination"/>
          <p:cNvSpPr txBox="1">
            <a:spLocks noGrp="1"/>
          </p:cNvSpPr>
          <p:nvPr>
            <p:ph type="title"/>
          </p:nvPr>
        </p:nvSpPr>
        <p:spPr>
          <a:xfrm>
            <a:off x="1925836" y="232172"/>
            <a:ext cx="8340328" cy="982266"/>
          </a:xfrm>
          <a:prstGeom prst="rect">
            <a:avLst/>
          </a:prstGeom>
        </p:spPr>
        <p:txBody>
          <a:bodyPr>
            <a:normAutofit fontScale="90000"/>
          </a:bodyPr>
          <a:lstStyle/>
          <a:p>
            <a:r>
              <a:t>Application: inferring outdoor illumination</a:t>
            </a:r>
          </a:p>
        </p:txBody>
      </p:sp>
      <p:pic>
        <p:nvPicPr>
          <p:cNvPr id="823" name="droppedImage.png" descr="droppedImage.png"/>
          <p:cNvPicPr>
            <a:picLocks noChangeAspect="1"/>
          </p:cNvPicPr>
          <p:nvPr/>
        </p:nvPicPr>
        <p:blipFill>
          <a:blip r:embed="rId2"/>
          <a:stretch>
            <a:fillRect/>
          </a:stretch>
        </p:blipFill>
        <p:spPr>
          <a:xfrm>
            <a:off x="2640211" y="2794992"/>
            <a:ext cx="6902648" cy="2297184"/>
          </a:xfrm>
          <a:prstGeom prst="rect">
            <a:avLst/>
          </a:prstGeom>
          <a:ln w="12700">
            <a:miter lim="400000"/>
          </a:ln>
        </p:spPr>
      </p:pic>
      <p:sp>
        <p:nvSpPr>
          <p:cNvPr id="824" name="[Lalonde et al., 2009]"/>
          <p:cNvSpPr txBox="1"/>
          <p:nvPr/>
        </p:nvSpPr>
        <p:spPr>
          <a:xfrm>
            <a:off x="8042460" y="6279366"/>
            <a:ext cx="2344553" cy="30181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marL="708039" algn="r" defTabSz="584200">
              <a:lnSpc>
                <a:spcPct val="110000"/>
              </a:lnSpc>
              <a:spcBef>
                <a:spcPts val="900"/>
              </a:spcBef>
              <a:buClr>
                <a:srgbClr val="8BCEB1"/>
              </a:buClr>
              <a:buFont typeface="Arial"/>
              <a:defRPr sz="2100">
                <a:solidFill>
                  <a:srgbClr val="606060"/>
                </a:solidFill>
                <a:latin typeface="Microsoft Sans Serif"/>
                <a:ea typeface="Microsoft Sans Serif"/>
                <a:cs typeface="Microsoft Sans Serif"/>
                <a:sym typeface="Microsoft Sans Serif"/>
              </a:defRPr>
            </a:lvl1pPr>
          </a:lstStyle>
          <a:p>
            <a:pPr marL="497822" defTabSz="410751" hangingPunct="0">
              <a:spcBef>
                <a:spcPts val="633"/>
              </a:spcBef>
              <a:defRPr/>
            </a:pPr>
            <a:r>
              <a:rPr sz="1477" kern="0"/>
              <a:t>[Lalonde et al., 2009]</a:t>
            </a:r>
          </a:p>
        </p:txBody>
      </p:sp>
    </p:spTree>
    <p:extLst>
      <p:ext uri="{BB962C8B-B14F-4D97-AF65-F5344CB8AC3E}">
        <p14:creationId xmlns:p14="http://schemas.microsoft.com/office/powerpoint/2010/main" val="27152850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8" name="A further simplification: Low-frequency illumination"/>
          <p:cNvSpPr txBox="1">
            <a:spLocks noGrp="1"/>
          </p:cNvSpPr>
          <p:nvPr>
            <p:ph type="title"/>
          </p:nvPr>
        </p:nvSpPr>
        <p:spPr>
          <a:xfrm>
            <a:off x="1925836" y="232172"/>
            <a:ext cx="8340328" cy="982266"/>
          </a:xfrm>
          <a:prstGeom prst="rect">
            <a:avLst/>
          </a:prstGeom>
        </p:spPr>
        <p:txBody>
          <a:bodyPr>
            <a:normAutofit fontScale="90000"/>
          </a:bodyPr>
          <a:lstStyle/>
          <a:p>
            <a:r>
              <a:t>A further simplification:</a:t>
            </a:r>
          </a:p>
          <a:p>
            <a:r>
              <a:t>Low-frequency illumination</a:t>
            </a:r>
          </a:p>
        </p:txBody>
      </p:sp>
      <p:pic>
        <p:nvPicPr>
          <p:cNvPr id="939" name="droppedImage.tiff" descr="droppedImage.tiff"/>
          <p:cNvPicPr>
            <a:picLocks noChangeAspect="1"/>
          </p:cNvPicPr>
          <p:nvPr/>
        </p:nvPicPr>
        <p:blipFill>
          <a:blip r:embed="rId2"/>
          <a:stretch>
            <a:fillRect/>
          </a:stretch>
        </p:blipFill>
        <p:spPr>
          <a:xfrm>
            <a:off x="1827609" y="2731211"/>
            <a:ext cx="5482828" cy="3090945"/>
          </a:xfrm>
          <a:prstGeom prst="rect">
            <a:avLst/>
          </a:prstGeom>
          <a:ln w="12700">
            <a:miter lim="400000"/>
          </a:ln>
        </p:spPr>
      </p:pic>
      <p:pic>
        <p:nvPicPr>
          <p:cNvPr id="940" name="droppedImage.pdf" descr="droppedImage.pdf"/>
          <p:cNvPicPr>
            <a:picLocks noChangeAspect="1"/>
          </p:cNvPicPr>
          <p:nvPr/>
        </p:nvPicPr>
        <p:blipFill>
          <a:blip r:embed="rId3"/>
          <a:stretch>
            <a:fillRect/>
          </a:stretch>
        </p:blipFill>
        <p:spPr>
          <a:xfrm>
            <a:off x="2095500" y="1893094"/>
            <a:ext cx="2616398" cy="696516"/>
          </a:xfrm>
          <a:prstGeom prst="rect">
            <a:avLst/>
          </a:prstGeom>
          <a:ln w="12700">
            <a:miter lim="400000"/>
          </a:ln>
        </p:spPr>
      </p:pic>
      <p:pic>
        <p:nvPicPr>
          <p:cNvPr id="941" name="droppedImage.pdf" descr="droppedImage.pdf"/>
          <p:cNvPicPr>
            <a:picLocks noChangeAspect="1"/>
          </p:cNvPicPr>
          <p:nvPr/>
        </p:nvPicPr>
        <p:blipFill>
          <a:blip r:embed="rId4"/>
          <a:stretch>
            <a:fillRect/>
          </a:stretch>
        </p:blipFill>
        <p:spPr>
          <a:xfrm>
            <a:off x="6622852" y="2875360"/>
            <a:ext cx="690241" cy="1964531"/>
          </a:xfrm>
          <a:prstGeom prst="rect">
            <a:avLst/>
          </a:prstGeom>
          <a:ln w="12700">
            <a:miter lim="400000"/>
          </a:ln>
        </p:spPr>
      </p:pic>
      <p:sp>
        <p:nvSpPr>
          <p:cNvPr id="942" name="First nine basis functions are sufficient for re-creating Lambertian appearance"/>
          <p:cNvSpPr txBox="1"/>
          <p:nvPr/>
        </p:nvSpPr>
        <p:spPr>
          <a:xfrm>
            <a:off x="7471718" y="2959162"/>
            <a:ext cx="2428876" cy="1532472"/>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b">
            <a:spAutoFit/>
          </a:bodyPr>
          <a:lstStyle>
            <a:lvl1pPr defTabSz="584200">
              <a:defRPr sz="2700">
                <a:latin typeface="+mn-lt"/>
                <a:ea typeface="+mn-ea"/>
                <a:cs typeface="+mn-cs"/>
                <a:sym typeface="Helvetica Neue Light"/>
              </a:defRPr>
            </a:lvl1pPr>
          </a:lstStyle>
          <a:p>
            <a:pPr algn="ctr" defTabSz="410751" hangingPunct="0">
              <a:defRPr/>
            </a:pPr>
            <a:r>
              <a:rPr sz="1898" kern="0">
                <a:solidFill>
                  <a:srgbClr val="000000"/>
                </a:solidFill>
                <a:latin typeface="Helvetica Neue Light"/>
              </a:rPr>
              <a:t>First nine basis functions are sufficient for re-creating Lambertian appearance</a:t>
            </a:r>
          </a:p>
        </p:txBody>
      </p:sp>
      <p:pic>
        <p:nvPicPr>
          <p:cNvPr id="943" name="droppedImage.pdf" descr="droppedImage.pdf"/>
          <p:cNvPicPr>
            <a:picLocks noChangeAspect="1"/>
          </p:cNvPicPr>
          <p:nvPr/>
        </p:nvPicPr>
        <p:blipFill>
          <a:blip r:embed="rId5"/>
          <a:stretch>
            <a:fillRect/>
          </a:stretch>
        </p:blipFill>
        <p:spPr>
          <a:xfrm>
            <a:off x="4595813" y="5982890"/>
            <a:ext cx="44648" cy="294680"/>
          </a:xfrm>
          <a:prstGeom prst="rect">
            <a:avLst/>
          </a:prstGeom>
          <a:ln w="12700">
            <a:miter lim="400000"/>
          </a:ln>
        </p:spPr>
      </p:pic>
      <p:sp>
        <p:nvSpPr>
          <p:cNvPr id="944" name="[Ramamoorthi and Hanrahan, 2001; Basri and Jacobs, 2003]"/>
          <p:cNvSpPr txBox="1"/>
          <p:nvPr/>
        </p:nvSpPr>
        <p:spPr>
          <a:xfrm>
            <a:off x="4784461" y="6386522"/>
            <a:ext cx="5673990" cy="30181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marL="708039" algn="r" defTabSz="584200">
              <a:lnSpc>
                <a:spcPct val="110000"/>
              </a:lnSpc>
              <a:spcBef>
                <a:spcPts val="900"/>
              </a:spcBef>
              <a:buClr>
                <a:srgbClr val="8BCEB1"/>
              </a:buClr>
              <a:buFont typeface="Arial"/>
              <a:defRPr sz="2100">
                <a:solidFill>
                  <a:srgbClr val="606060"/>
                </a:solidFill>
                <a:latin typeface="Microsoft Sans Serif"/>
                <a:ea typeface="Microsoft Sans Serif"/>
                <a:cs typeface="Microsoft Sans Serif"/>
                <a:sym typeface="Microsoft Sans Serif"/>
              </a:defRPr>
            </a:lvl1pPr>
          </a:lstStyle>
          <a:p>
            <a:pPr marL="497822" defTabSz="410751" hangingPunct="0">
              <a:spcBef>
                <a:spcPts val="633"/>
              </a:spcBef>
              <a:defRPr/>
            </a:pPr>
            <a:r>
              <a:rPr sz="1477" kern="0"/>
              <a:t>[Ramamoorthi and Hanrahan, 2001; Basri and Jacobs, 2003]</a:t>
            </a:r>
          </a:p>
        </p:txBody>
      </p:sp>
    </p:spTree>
    <p:extLst>
      <p:ext uri="{BB962C8B-B14F-4D97-AF65-F5344CB8AC3E}">
        <p14:creationId xmlns:p14="http://schemas.microsoft.com/office/powerpoint/2010/main" val="17076255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 name="Low-frequency illumination"/>
          <p:cNvSpPr txBox="1">
            <a:spLocks noGrp="1"/>
          </p:cNvSpPr>
          <p:nvPr>
            <p:ph type="title"/>
          </p:nvPr>
        </p:nvSpPr>
        <p:spPr>
          <a:xfrm>
            <a:off x="1925836" y="232172"/>
            <a:ext cx="8340328" cy="982266"/>
          </a:xfrm>
          <a:prstGeom prst="rect">
            <a:avLst/>
          </a:prstGeom>
        </p:spPr>
        <p:txBody>
          <a:bodyPr/>
          <a:lstStyle/>
          <a:p>
            <a:r>
              <a:t>Low-frequency illumination</a:t>
            </a:r>
          </a:p>
        </p:txBody>
      </p:sp>
      <p:pic>
        <p:nvPicPr>
          <p:cNvPr id="947" name="droppedImage.png" descr="droppedImage.png"/>
          <p:cNvPicPr>
            <a:picLocks noChangeAspect="1"/>
          </p:cNvPicPr>
          <p:nvPr/>
        </p:nvPicPr>
        <p:blipFill>
          <a:blip r:embed="rId2"/>
          <a:stretch>
            <a:fillRect/>
          </a:stretch>
        </p:blipFill>
        <p:spPr>
          <a:xfrm>
            <a:off x="2158008" y="1678781"/>
            <a:ext cx="7867055" cy="1966764"/>
          </a:xfrm>
          <a:prstGeom prst="rect">
            <a:avLst/>
          </a:prstGeom>
          <a:ln w="12700">
            <a:miter lim="400000"/>
          </a:ln>
        </p:spPr>
      </p:pic>
      <p:pic>
        <p:nvPicPr>
          <p:cNvPr id="948" name="droppedImage.png" descr="droppedImage.png"/>
          <p:cNvPicPr>
            <a:picLocks noChangeAspect="1"/>
          </p:cNvPicPr>
          <p:nvPr/>
        </p:nvPicPr>
        <p:blipFill>
          <a:blip r:embed="rId3"/>
          <a:stretch>
            <a:fillRect/>
          </a:stretch>
        </p:blipFill>
        <p:spPr>
          <a:xfrm>
            <a:off x="4890493" y="3929062"/>
            <a:ext cx="2411327" cy="2232422"/>
          </a:xfrm>
          <a:prstGeom prst="rect">
            <a:avLst/>
          </a:prstGeom>
          <a:ln w="12700">
            <a:miter lim="400000"/>
          </a:ln>
        </p:spPr>
      </p:pic>
      <p:sp>
        <p:nvSpPr>
          <p:cNvPr id="949" name="[Ramamoorthi and Hanrahan, 2001; Basri and Jacobs, 2003]"/>
          <p:cNvSpPr txBox="1"/>
          <p:nvPr/>
        </p:nvSpPr>
        <p:spPr>
          <a:xfrm>
            <a:off x="4784461" y="6386522"/>
            <a:ext cx="5673990" cy="30181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marL="708039" algn="r" defTabSz="584200">
              <a:lnSpc>
                <a:spcPct val="110000"/>
              </a:lnSpc>
              <a:spcBef>
                <a:spcPts val="900"/>
              </a:spcBef>
              <a:buClr>
                <a:srgbClr val="8BCEB1"/>
              </a:buClr>
              <a:buFont typeface="Arial"/>
              <a:defRPr sz="2100">
                <a:solidFill>
                  <a:srgbClr val="606060"/>
                </a:solidFill>
                <a:latin typeface="Microsoft Sans Serif"/>
                <a:ea typeface="Microsoft Sans Serif"/>
                <a:cs typeface="Microsoft Sans Serif"/>
                <a:sym typeface="Microsoft Sans Serif"/>
              </a:defRPr>
            </a:lvl1pPr>
          </a:lstStyle>
          <a:p>
            <a:pPr marL="497822" defTabSz="410751" hangingPunct="0">
              <a:spcBef>
                <a:spcPts val="633"/>
              </a:spcBef>
              <a:defRPr/>
            </a:pPr>
            <a:r>
              <a:rPr sz="1477" kern="0"/>
              <a:t>[Ramamoorthi and Hanrahan, 2001; Basri and Jacobs, 2003]</a:t>
            </a:r>
          </a:p>
        </p:txBody>
      </p:sp>
    </p:spTree>
    <p:extLst>
      <p:ext uri="{BB962C8B-B14F-4D97-AF65-F5344CB8AC3E}">
        <p14:creationId xmlns:p14="http://schemas.microsoft.com/office/powerpoint/2010/main" val="18546829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1" name="Low-frequency illumination"/>
          <p:cNvSpPr txBox="1">
            <a:spLocks noGrp="1"/>
          </p:cNvSpPr>
          <p:nvPr>
            <p:ph type="title"/>
          </p:nvPr>
        </p:nvSpPr>
        <p:spPr>
          <a:xfrm>
            <a:off x="1925836" y="232172"/>
            <a:ext cx="8340328" cy="982266"/>
          </a:xfrm>
          <a:prstGeom prst="rect">
            <a:avLst/>
          </a:prstGeom>
        </p:spPr>
        <p:txBody>
          <a:bodyPr/>
          <a:lstStyle/>
          <a:p>
            <a:r>
              <a:t>Low-frequency illumination</a:t>
            </a:r>
          </a:p>
        </p:txBody>
      </p:sp>
      <p:pic>
        <p:nvPicPr>
          <p:cNvPr id="952" name="droppedImage.pdf" descr="droppedImage.pdf"/>
          <p:cNvPicPr>
            <a:picLocks noChangeAspect="1"/>
          </p:cNvPicPr>
          <p:nvPr/>
        </p:nvPicPr>
        <p:blipFill>
          <a:blip r:embed="rId2"/>
          <a:stretch>
            <a:fillRect/>
          </a:stretch>
        </p:blipFill>
        <p:spPr>
          <a:xfrm>
            <a:off x="4640461" y="1955601"/>
            <a:ext cx="2616398" cy="696516"/>
          </a:xfrm>
          <a:prstGeom prst="rect">
            <a:avLst/>
          </a:prstGeom>
          <a:ln w="12700">
            <a:miter lim="400000"/>
          </a:ln>
        </p:spPr>
      </p:pic>
      <p:sp>
        <p:nvSpPr>
          <p:cNvPr id="953" name="[Ramamoorthi and Hanrahan, 2001; Basri and Jacobs, 2003]"/>
          <p:cNvSpPr txBox="1"/>
          <p:nvPr/>
        </p:nvSpPr>
        <p:spPr>
          <a:xfrm>
            <a:off x="4784461" y="6386522"/>
            <a:ext cx="5673990" cy="30181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marL="708039" algn="r" defTabSz="584200">
              <a:lnSpc>
                <a:spcPct val="110000"/>
              </a:lnSpc>
              <a:spcBef>
                <a:spcPts val="900"/>
              </a:spcBef>
              <a:buClr>
                <a:srgbClr val="8BCEB1"/>
              </a:buClr>
              <a:buFont typeface="Arial"/>
              <a:defRPr sz="2100">
                <a:solidFill>
                  <a:srgbClr val="606060"/>
                </a:solidFill>
                <a:latin typeface="Microsoft Sans Serif"/>
                <a:ea typeface="Microsoft Sans Serif"/>
                <a:cs typeface="Microsoft Sans Serif"/>
                <a:sym typeface="Microsoft Sans Serif"/>
              </a:defRPr>
            </a:lvl1pPr>
          </a:lstStyle>
          <a:p>
            <a:pPr marL="497822" defTabSz="410751" hangingPunct="0">
              <a:spcBef>
                <a:spcPts val="633"/>
              </a:spcBef>
              <a:defRPr/>
            </a:pPr>
            <a:r>
              <a:rPr sz="1477" kern="0"/>
              <a:t>[Ramamoorthi and Hanrahan, 2001; Basri and Jacobs, 2003]</a:t>
            </a:r>
          </a:p>
        </p:txBody>
      </p:sp>
      <p:sp>
        <p:nvSpPr>
          <p:cNvPr id="954" name="Arrow"/>
          <p:cNvSpPr/>
          <p:nvPr/>
        </p:nvSpPr>
        <p:spPr>
          <a:xfrm rot="5400000">
            <a:off x="5618262" y="3031629"/>
            <a:ext cx="669727" cy="517922"/>
          </a:xfrm>
          <a:prstGeom prst="rightArrow">
            <a:avLst>
              <a:gd name="adj1" fmla="val 32000"/>
              <a:gd name="adj2" fmla="val 75862"/>
            </a:avLst>
          </a:prstGeom>
          <a:solidFill>
            <a:srgbClr val="CBCBCB"/>
          </a:solidFill>
          <a:ln w="25400">
            <a:solidFill>
              <a:srgbClr val="000000"/>
            </a:solidFill>
            <a:miter lim="400000"/>
          </a:ln>
        </p:spPr>
        <p:txBody>
          <a:bodyPr lIns="35719" tIns="35719" rIns="35719" bIns="35719" anchor="ctr"/>
          <a:lstStyle/>
          <a:p>
            <a:pPr algn="ctr" defTabSz="410751" hangingPunct="0">
              <a:defRPr sz="3600">
                <a:latin typeface="+mn-lt"/>
                <a:ea typeface="+mn-ea"/>
                <a:cs typeface="+mn-cs"/>
                <a:sym typeface="Helvetica Neue Light"/>
              </a:defRPr>
            </a:pPr>
            <a:endParaRPr sz="2531" kern="0">
              <a:solidFill>
                <a:srgbClr val="000000"/>
              </a:solidFill>
              <a:latin typeface="Helvetica Neue Light"/>
              <a:sym typeface="Helvetica Neue Light"/>
            </a:endParaRPr>
          </a:p>
        </p:txBody>
      </p:sp>
      <p:sp>
        <p:nvSpPr>
          <p:cNvPr id="955" name="Truncate to first 9 terms"/>
          <p:cNvSpPr txBox="1"/>
          <p:nvPr/>
        </p:nvSpPr>
        <p:spPr>
          <a:xfrm>
            <a:off x="6359133" y="3027461"/>
            <a:ext cx="3975448" cy="52655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algn="ctr" defTabSz="584200">
              <a:defRPr sz="4200">
                <a:latin typeface="+mn-lt"/>
                <a:ea typeface="+mn-ea"/>
                <a:cs typeface="+mn-cs"/>
                <a:sym typeface="Helvetica Neue Light"/>
              </a:defRPr>
            </a:lvl1pPr>
          </a:lstStyle>
          <a:p>
            <a:pPr defTabSz="410751" hangingPunct="0">
              <a:defRPr/>
            </a:pPr>
            <a:r>
              <a:rPr sz="2953" kern="0">
                <a:solidFill>
                  <a:srgbClr val="000000"/>
                </a:solidFill>
                <a:latin typeface="Helvetica Neue Light"/>
              </a:rPr>
              <a:t>Truncate to first 9 terms</a:t>
            </a:r>
          </a:p>
        </p:txBody>
      </p:sp>
      <p:pic>
        <p:nvPicPr>
          <p:cNvPr id="956" name="droppedImage.pdf" descr="droppedImage.pdf"/>
          <p:cNvPicPr>
            <a:picLocks noChangeAspect="1"/>
          </p:cNvPicPr>
          <p:nvPr/>
        </p:nvPicPr>
        <p:blipFill>
          <a:blip r:embed="rId3"/>
          <a:stretch>
            <a:fillRect/>
          </a:stretch>
        </p:blipFill>
        <p:spPr>
          <a:xfrm>
            <a:off x="4890492" y="3848695"/>
            <a:ext cx="2053828" cy="401836"/>
          </a:xfrm>
          <a:prstGeom prst="rect">
            <a:avLst/>
          </a:prstGeom>
          <a:ln w="12700">
            <a:miter lim="400000"/>
          </a:ln>
        </p:spPr>
      </p:pic>
    </p:spTree>
    <p:extLst>
      <p:ext uri="{BB962C8B-B14F-4D97-AF65-F5344CB8AC3E}">
        <p14:creationId xmlns:p14="http://schemas.microsoft.com/office/powerpoint/2010/main" val="333914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6" name="Application: Trivial rendering"/>
          <p:cNvSpPr txBox="1">
            <a:spLocks noGrp="1"/>
          </p:cNvSpPr>
          <p:nvPr>
            <p:ph type="title"/>
          </p:nvPr>
        </p:nvSpPr>
        <p:spPr>
          <a:xfrm>
            <a:off x="1925836" y="232172"/>
            <a:ext cx="8340328" cy="982266"/>
          </a:xfrm>
          <a:prstGeom prst="rect">
            <a:avLst/>
          </a:prstGeom>
        </p:spPr>
        <p:txBody>
          <a:bodyPr/>
          <a:lstStyle/>
          <a:p>
            <a:r>
              <a:t>Application: Trivial rendering</a:t>
            </a:r>
          </a:p>
        </p:txBody>
      </p:sp>
      <p:pic>
        <p:nvPicPr>
          <p:cNvPr id="977" name="droppedImage.tiff" descr="droppedImage.tiff"/>
          <p:cNvPicPr>
            <a:picLocks noChangeAspect="1"/>
          </p:cNvPicPr>
          <p:nvPr/>
        </p:nvPicPr>
        <p:blipFill>
          <a:blip r:embed="rId2"/>
          <a:stretch>
            <a:fillRect/>
          </a:stretch>
        </p:blipFill>
        <p:spPr>
          <a:xfrm>
            <a:off x="1970484" y="3804047"/>
            <a:ext cx="1785938" cy="892969"/>
          </a:xfrm>
          <a:prstGeom prst="rect">
            <a:avLst/>
          </a:prstGeom>
          <a:ln w="12700">
            <a:miter lim="400000"/>
          </a:ln>
        </p:spPr>
      </p:pic>
      <p:pic>
        <p:nvPicPr>
          <p:cNvPr id="978" name="droppedImage.tiff" descr="droppedImage.tiff"/>
          <p:cNvPicPr>
            <a:picLocks noChangeAspect="1"/>
          </p:cNvPicPr>
          <p:nvPr/>
        </p:nvPicPr>
        <p:blipFill>
          <a:blip r:embed="rId3"/>
          <a:stretch>
            <a:fillRect/>
          </a:stretch>
        </p:blipFill>
        <p:spPr>
          <a:xfrm>
            <a:off x="1970484" y="5482828"/>
            <a:ext cx="1785938" cy="892969"/>
          </a:xfrm>
          <a:prstGeom prst="rect">
            <a:avLst/>
          </a:prstGeom>
          <a:ln w="12700">
            <a:miter lim="400000"/>
          </a:ln>
        </p:spPr>
      </p:pic>
      <p:pic>
        <p:nvPicPr>
          <p:cNvPr id="979" name="droppedImage.tiff" descr="droppedImage.tiff"/>
          <p:cNvPicPr>
            <a:picLocks noChangeAspect="1"/>
          </p:cNvPicPr>
          <p:nvPr/>
        </p:nvPicPr>
        <p:blipFill>
          <a:blip r:embed="rId4"/>
          <a:stretch>
            <a:fillRect/>
          </a:stretch>
        </p:blipFill>
        <p:spPr>
          <a:xfrm>
            <a:off x="1970484" y="2018109"/>
            <a:ext cx="1750219" cy="1750219"/>
          </a:xfrm>
          <a:prstGeom prst="rect">
            <a:avLst/>
          </a:prstGeom>
          <a:ln w="12700">
            <a:miter lim="400000"/>
          </a:ln>
        </p:spPr>
      </p:pic>
      <p:sp>
        <p:nvSpPr>
          <p:cNvPr id="980" name="Capture light probe"/>
          <p:cNvSpPr txBox="1"/>
          <p:nvPr/>
        </p:nvSpPr>
        <p:spPr>
          <a:xfrm>
            <a:off x="1997273" y="1631407"/>
            <a:ext cx="1687711" cy="288477"/>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b">
            <a:spAutoFit/>
          </a:bodyPr>
          <a:lstStyle>
            <a:lvl1pPr defTabSz="584200">
              <a:defRPr sz="2000">
                <a:latin typeface="+mn-lt"/>
                <a:ea typeface="+mn-ea"/>
                <a:cs typeface="+mn-cs"/>
                <a:sym typeface="Helvetica Neue Light"/>
              </a:defRPr>
            </a:lvl1pPr>
          </a:lstStyle>
          <a:p>
            <a:pPr algn="ctr" defTabSz="410751" hangingPunct="0">
              <a:defRPr/>
            </a:pPr>
            <a:r>
              <a:rPr sz="1406" kern="0">
                <a:solidFill>
                  <a:srgbClr val="000000"/>
                </a:solidFill>
                <a:latin typeface="Helvetica Neue Light"/>
              </a:rPr>
              <a:t>Capture light probe</a:t>
            </a:r>
          </a:p>
        </p:txBody>
      </p:sp>
      <p:sp>
        <p:nvSpPr>
          <p:cNvPr id="981" name="Low-pass filter (truncate to first nine SHs)"/>
          <p:cNvSpPr txBox="1"/>
          <p:nvPr/>
        </p:nvSpPr>
        <p:spPr>
          <a:xfrm>
            <a:off x="1934766" y="4942292"/>
            <a:ext cx="2107406" cy="504818"/>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b">
            <a:spAutoFit/>
          </a:bodyPr>
          <a:lstStyle>
            <a:lvl1pPr defTabSz="584200">
              <a:defRPr sz="2000">
                <a:latin typeface="+mn-lt"/>
                <a:ea typeface="+mn-ea"/>
                <a:cs typeface="+mn-cs"/>
                <a:sym typeface="Helvetica Neue Light"/>
              </a:defRPr>
            </a:lvl1pPr>
          </a:lstStyle>
          <a:p>
            <a:pPr algn="ctr" defTabSz="410751" hangingPunct="0">
              <a:defRPr/>
            </a:pPr>
            <a:r>
              <a:rPr sz="1406" kern="0">
                <a:solidFill>
                  <a:srgbClr val="000000"/>
                </a:solidFill>
                <a:latin typeface="Helvetica Neue Light"/>
              </a:rPr>
              <a:t>Low-pass filter (truncate to first nine SHs) </a:t>
            </a:r>
          </a:p>
        </p:txBody>
      </p:sp>
      <p:sp>
        <p:nvSpPr>
          <p:cNvPr id="982" name="Rendering a (convex) diffuse object in this environment simply requires a lookup based on the surface normal at each pixel"/>
          <p:cNvSpPr txBox="1"/>
          <p:nvPr/>
        </p:nvSpPr>
        <p:spPr>
          <a:xfrm>
            <a:off x="4827984" y="1654138"/>
            <a:ext cx="4071938" cy="721159"/>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b">
            <a:spAutoFit/>
          </a:bodyPr>
          <a:lstStyle>
            <a:lvl1pPr defTabSz="584200">
              <a:defRPr sz="2000">
                <a:latin typeface="+mn-lt"/>
                <a:ea typeface="+mn-ea"/>
                <a:cs typeface="+mn-cs"/>
                <a:sym typeface="Helvetica Neue Light"/>
              </a:defRPr>
            </a:lvl1pPr>
          </a:lstStyle>
          <a:p>
            <a:pPr algn="ctr" defTabSz="410751" hangingPunct="0">
              <a:defRPr/>
            </a:pPr>
            <a:r>
              <a:rPr sz="1406" kern="0">
                <a:solidFill>
                  <a:srgbClr val="000000"/>
                </a:solidFill>
                <a:latin typeface="Helvetica Neue Light"/>
              </a:rPr>
              <a:t>Rendering a (convex) diffuse object in this environment simply requires a lookup based on the surface normal at each pixel </a:t>
            </a:r>
          </a:p>
        </p:txBody>
      </p:sp>
      <p:pic>
        <p:nvPicPr>
          <p:cNvPr id="983" name="droppedImage.tiff" descr="droppedImage.tiff"/>
          <p:cNvPicPr>
            <a:picLocks noChangeAspect="1"/>
          </p:cNvPicPr>
          <p:nvPr/>
        </p:nvPicPr>
        <p:blipFill>
          <a:blip r:embed="rId5"/>
          <a:stretch>
            <a:fillRect/>
          </a:stretch>
        </p:blipFill>
        <p:spPr>
          <a:xfrm>
            <a:off x="4881563" y="2402086"/>
            <a:ext cx="1875234" cy="1875234"/>
          </a:xfrm>
          <a:prstGeom prst="rect">
            <a:avLst/>
          </a:prstGeom>
          <a:ln w="12700">
            <a:miter lim="400000"/>
          </a:ln>
        </p:spPr>
      </p:pic>
    </p:spTree>
    <p:extLst>
      <p:ext uri="{BB962C8B-B14F-4D97-AF65-F5344CB8AC3E}">
        <p14:creationId xmlns:p14="http://schemas.microsoft.com/office/powerpoint/2010/main" val="33780256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Text Box 2">
            <a:extLst>
              <a:ext uri="{FF2B5EF4-FFF2-40B4-BE49-F238E27FC236}">
                <a16:creationId xmlns:a16="http://schemas.microsoft.com/office/drawing/2014/main" id="{0D1F9B00-8C51-4EAD-891F-9849816C964C}"/>
              </a:ext>
            </a:extLst>
          </p:cNvPr>
          <p:cNvSpPr txBox="1">
            <a:spLocks noChangeArrowheads="1"/>
          </p:cNvSpPr>
          <p:nvPr/>
        </p:nvSpPr>
        <p:spPr bwMode="auto">
          <a:xfrm>
            <a:off x="2850364" y="106363"/>
            <a:ext cx="685957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lgn="ctr" defTabSz="410751" hangingPunct="0">
              <a:defRPr/>
            </a:pPr>
            <a:r>
              <a:rPr lang="en-US" altLang="en-US" sz="3200" kern="0">
                <a:solidFill>
                  <a:srgbClr val="000000"/>
                </a:solidFill>
                <a:sym typeface="Helvetica Neue Light"/>
              </a:rPr>
              <a:t>White-out: Snow and Overcast Skies</a:t>
            </a:r>
          </a:p>
        </p:txBody>
      </p:sp>
      <p:pic>
        <p:nvPicPr>
          <p:cNvPr id="227330" name="Picture 3">
            <a:extLst>
              <a:ext uri="{FF2B5EF4-FFF2-40B4-BE49-F238E27FC236}">
                <a16:creationId xmlns:a16="http://schemas.microsoft.com/office/drawing/2014/main" id="{2F4A3187-64D6-4567-AF9C-A9569D96E9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2500"/>
          <a:stretch>
            <a:fillRect/>
          </a:stretch>
        </p:blipFill>
        <p:spPr bwMode="auto">
          <a:xfrm>
            <a:off x="2514600" y="895351"/>
            <a:ext cx="2605088"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7331" name="Picture 4">
            <a:extLst>
              <a:ext uri="{FF2B5EF4-FFF2-40B4-BE49-F238E27FC236}">
                <a16:creationId xmlns:a16="http://schemas.microsoft.com/office/drawing/2014/main" id="{624C4A3B-D458-40C7-B439-A226A113E7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895351"/>
            <a:ext cx="4381500" cy="286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7332" name="Picture 5">
            <a:extLst>
              <a:ext uri="{FF2B5EF4-FFF2-40B4-BE49-F238E27FC236}">
                <a16:creationId xmlns:a16="http://schemas.microsoft.com/office/drawing/2014/main" id="{4112DA59-3140-4CD8-B520-529716A636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1" y="4324350"/>
            <a:ext cx="3276600"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7333" name="Text Box 6">
            <a:extLst>
              <a:ext uri="{FF2B5EF4-FFF2-40B4-BE49-F238E27FC236}">
                <a16:creationId xmlns:a16="http://schemas.microsoft.com/office/drawing/2014/main" id="{A7CC129C-A422-40DA-AE87-B3FBBD25D6FC}"/>
              </a:ext>
            </a:extLst>
          </p:cNvPr>
          <p:cNvSpPr txBox="1">
            <a:spLocks noChangeArrowheads="1"/>
          </p:cNvSpPr>
          <p:nvPr/>
        </p:nvSpPr>
        <p:spPr bwMode="auto">
          <a:xfrm>
            <a:off x="2982378" y="3802064"/>
            <a:ext cx="647965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lgn="ctr" defTabSz="410751" hangingPunct="0">
              <a:defRPr/>
            </a:pPr>
            <a:r>
              <a:rPr lang="en-US" altLang="en-US" sz="2000" kern="0">
                <a:solidFill>
                  <a:srgbClr val="000000"/>
                </a:solidFill>
                <a:sym typeface="Helvetica Neue Light"/>
              </a:rPr>
              <a:t>CAN</a:t>
            </a:r>
            <a:r>
              <a:rPr lang="ja-JP" altLang="en-US" sz="2000" kern="0">
                <a:solidFill>
                  <a:srgbClr val="000000"/>
                </a:solidFill>
                <a:sym typeface="Helvetica Neue Light"/>
              </a:rPr>
              <a:t>’</a:t>
            </a:r>
            <a:r>
              <a:rPr lang="en-US" altLang="ja-JP" sz="2000" kern="0">
                <a:solidFill>
                  <a:srgbClr val="000000"/>
                </a:solidFill>
                <a:sym typeface="Helvetica Neue Light"/>
              </a:rPr>
              <a:t>T perceive the shape of the snow covered terrain!</a:t>
            </a:r>
            <a:endParaRPr lang="en-US" altLang="en-US" sz="2000" kern="0">
              <a:solidFill>
                <a:srgbClr val="000000"/>
              </a:solidFill>
              <a:sym typeface="Helvetica Neue Light"/>
            </a:endParaRPr>
          </a:p>
        </p:txBody>
      </p:sp>
      <p:sp>
        <p:nvSpPr>
          <p:cNvPr id="227334" name="Text Box 7">
            <a:extLst>
              <a:ext uri="{FF2B5EF4-FFF2-40B4-BE49-F238E27FC236}">
                <a16:creationId xmlns:a16="http://schemas.microsoft.com/office/drawing/2014/main" id="{B8FE665A-650B-40B7-A98F-ECE937947C9D}"/>
              </a:ext>
            </a:extLst>
          </p:cNvPr>
          <p:cNvSpPr txBox="1">
            <a:spLocks noChangeArrowheads="1"/>
          </p:cNvSpPr>
          <p:nvPr/>
        </p:nvSpPr>
        <p:spPr bwMode="auto">
          <a:xfrm>
            <a:off x="6002442" y="5029201"/>
            <a:ext cx="372089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lgn="ctr" defTabSz="410751" hangingPunct="0">
              <a:defRPr/>
            </a:pPr>
            <a:r>
              <a:rPr lang="en-US" altLang="en-US" sz="2000" kern="0">
                <a:solidFill>
                  <a:srgbClr val="000000"/>
                </a:solidFill>
                <a:sym typeface="Helvetica Neue Light"/>
              </a:rPr>
              <a:t>CAN perceive shape in regions</a:t>
            </a:r>
          </a:p>
          <a:p>
            <a:pPr algn="ctr" defTabSz="410751" hangingPunct="0">
              <a:defRPr/>
            </a:pPr>
            <a:r>
              <a:rPr lang="en-US" altLang="en-US" sz="2000" kern="0">
                <a:solidFill>
                  <a:srgbClr val="000000"/>
                </a:solidFill>
                <a:sym typeface="Helvetica Neue Light"/>
              </a:rPr>
              <a:t>       lit by the street lamp!!</a:t>
            </a:r>
          </a:p>
          <a:p>
            <a:pPr algn="ctr" defTabSz="410751" hangingPunct="0">
              <a:defRPr/>
            </a:pPr>
            <a:endParaRPr lang="en-US" altLang="en-US" sz="2000" kern="0">
              <a:solidFill>
                <a:srgbClr val="000000"/>
              </a:solidFill>
              <a:sym typeface="Helvetica Neue Light"/>
            </a:endParaRPr>
          </a:p>
          <a:p>
            <a:pPr algn="ctr" defTabSz="410751" hangingPunct="0">
              <a:defRPr/>
            </a:pPr>
            <a:r>
              <a:rPr lang="en-US" altLang="en-US" sz="2000" kern="0">
                <a:solidFill>
                  <a:srgbClr val="000000"/>
                </a:solidFill>
                <a:sym typeface="Helvetica Neue Light"/>
              </a:rPr>
              <a:t>	   WHY?</a:t>
            </a:r>
          </a:p>
        </p:txBody>
      </p:sp>
    </p:spTree>
    <p:extLst>
      <p:ext uri="{BB962C8B-B14F-4D97-AF65-F5344CB8AC3E}">
        <p14:creationId xmlns:p14="http://schemas.microsoft.com/office/powerpoint/2010/main" val="844697181"/>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Text Box 2">
            <a:extLst>
              <a:ext uri="{FF2B5EF4-FFF2-40B4-BE49-F238E27FC236}">
                <a16:creationId xmlns:a16="http://schemas.microsoft.com/office/drawing/2014/main" id="{6F993B6B-A08E-45F2-BDA8-E3F4F79D841C}"/>
              </a:ext>
            </a:extLst>
          </p:cNvPr>
          <p:cNvSpPr txBox="1">
            <a:spLocks noChangeArrowheads="1"/>
          </p:cNvSpPr>
          <p:nvPr/>
        </p:nvSpPr>
        <p:spPr bwMode="auto">
          <a:xfrm>
            <a:off x="2863949" y="53976"/>
            <a:ext cx="66768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lgn="ctr" defTabSz="410751" hangingPunct="0">
              <a:defRPr/>
            </a:pPr>
            <a:r>
              <a:rPr lang="en-US" altLang="en-US" sz="3200" kern="0">
                <a:solidFill>
                  <a:srgbClr val="000000"/>
                </a:solidFill>
                <a:sym typeface="Helvetica Neue Light"/>
              </a:rPr>
              <a:t>Diffuse Reflection from Uniform Sky</a:t>
            </a:r>
          </a:p>
        </p:txBody>
      </p:sp>
      <p:sp>
        <p:nvSpPr>
          <p:cNvPr id="1448963" name="Text Box 3">
            <a:extLst>
              <a:ext uri="{FF2B5EF4-FFF2-40B4-BE49-F238E27FC236}">
                <a16:creationId xmlns:a16="http://schemas.microsoft.com/office/drawing/2014/main" id="{0922AA84-7841-4A8D-AA3C-E66E7449E23E}"/>
              </a:ext>
            </a:extLst>
          </p:cNvPr>
          <p:cNvSpPr txBox="1">
            <a:spLocks noChangeArrowheads="1"/>
          </p:cNvSpPr>
          <p:nvPr/>
        </p:nvSpPr>
        <p:spPr bwMode="auto">
          <a:xfrm>
            <a:off x="2513950" y="2176464"/>
            <a:ext cx="6503703"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lgn="ctr" defTabSz="410751" hangingPunct="0">
              <a:buFontTx/>
              <a:buChar char="•"/>
              <a:defRPr/>
            </a:pPr>
            <a:r>
              <a:rPr lang="en-US" altLang="en-US" sz="1800" kern="0">
                <a:solidFill>
                  <a:srgbClr val="000000"/>
                </a:solidFill>
                <a:sym typeface="Helvetica Neue Light"/>
              </a:rPr>
              <a:t> Assume Lambertian Surface with Albedo = 1 (no absorption)</a:t>
            </a:r>
          </a:p>
          <a:p>
            <a:pPr algn="ctr" defTabSz="410751" hangingPunct="0">
              <a:buFontTx/>
              <a:buChar char="•"/>
              <a:defRPr/>
            </a:pPr>
            <a:endParaRPr lang="en-US" altLang="en-US" sz="1800" kern="0">
              <a:solidFill>
                <a:srgbClr val="000000"/>
              </a:solidFill>
              <a:sym typeface="Helvetica Neue Light"/>
            </a:endParaRPr>
          </a:p>
          <a:p>
            <a:pPr algn="ctr" defTabSz="410751" hangingPunct="0">
              <a:buFontTx/>
              <a:buChar char="•"/>
              <a:defRPr/>
            </a:pPr>
            <a:endParaRPr lang="en-US" altLang="en-US" sz="1800" kern="0">
              <a:solidFill>
                <a:srgbClr val="000000"/>
              </a:solidFill>
              <a:sym typeface="Helvetica Neue Light"/>
            </a:endParaRPr>
          </a:p>
          <a:p>
            <a:pPr algn="ctr" defTabSz="410751" hangingPunct="0">
              <a:buFontTx/>
              <a:buChar char="•"/>
              <a:defRPr/>
            </a:pPr>
            <a:endParaRPr lang="en-US" altLang="en-US" sz="1800" kern="0">
              <a:solidFill>
                <a:srgbClr val="000000"/>
              </a:solidFill>
              <a:sym typeface="Helvetica Neue Light"/>
            </a:endParaRPr>
          </a:p>
          <a:p>
            <a:pPr algn="ctr" defTabSz="410751" hangingPunct="0">
              <a:buFontTx/>
              <a:buChar char="•"/>
              <a:defRPr/>
            </a:pPr>
            <a:r>
              <a:rPr lang="en-US" altLang="en-US" sz="1800" kern="0">
                <a:solidFill>
                  <a:srgbClr val="000000"/>
                </a:solidFill>
                <a:sym typeface="Helvetica Neue Light"/>
              </a:rPr>
              <a:t> Assume Sky radiance is constant</a:t>
            </a:r>
          </a:p>
          <a:p>
            <a:pPr algn="ctr" defTabSz="410751" hangingPunct="0">
              <a:buFontTx/>
              <a:buChar char="•"/>
              <a:defRPr/>
            </a:pPr>
            <a:endParaRPr lang="en-US" altLang="en-US" sz="1800" kern="0">
              <a:solidFill>
                <a:srgbClr val="000000"/>
              </a:solidFill>
              <a:sym typeface="Helvetica Neue Light"/>
            </a:endParaRPr>
          </a:p>
          <a:p>
            <a:pPr algn="ctr" defTabSz="410751" hangingPunct="0">
              <a:buFontTx/>
              <a:buChar char="•"/>
              <a:defRPr/>
            </a:pPr>
            <a:endParaRPr lang="en-US" altLang="en-US" sz="1800" kern="0">
              <a:solidFill>
                <a:srgbClr val="000000"/>
              </a:solidFill>
              <a:sym typeface="Helvetica Neue Light"/>
            </a:endParaRPr>
          </a:p>
          <a:p>
            <a:pPr algn="ctr" defTabSz="410751" hangingPunct="0">
              <a:buFontTx/>
              <a:buChar char="•"/>
              <a:defRPr/>
            </a:pPr>
            <a:endParaRPr lang="en-US" altLang="en-US" sz="1800" kern="0">
              <a:solidFill>
                <a:srgbClr val="000000"/>
              </a:solidFill>
              <a:sym typeface="Helvetica Neue Light"/>
            </a:endParaRPr>
          </a:p>
          <a:p>
            <a:pPr algn="ctr" defTabSz="410751" hangingPunct="0">
              <a:buFontTx/>
              <a:buChar char="•"/>
              <a:defRPr/>
            </a:pPr>
            <a:r>
              <a:rPr lang="en-US" altLang="en-US" sz="1800" kern="0">
                <a:solidFill>
                  <a:srgbClr val="000000"/>
                </a:solidFill>
                <a:sym typeface="Helvetica Neue Light"/>
              </a:rPr>
              <a:t> Substituting in above Equation:</a:t>
            </a:r>
          </a:p>
        </p:txBody>
      </p:sp>
      <p:sp>
        <p:nvSpPr>
          <p:cNvPr id="1448964" name="Text Box 4">
            <a:extLst>
              <a:ext uri="{FF2B5EF4-FFF2-40B4-BE49-F238E27FC236}">
                <a16:creationId xmlns:a16="http://schemas.microsoft.com/office/drawing/2014/main" id="{6B6EBA3D-0D20-4FBA-B866-B107455E6D6A}"/>
              </a:ext>
            </a:extLst>
          </p:cNvPr>
          <p:cNvSpPr txBox="1">
            <a:spLocks noChangeArrowheads="1"/>
          </p:cNvSpPr>
          <p:nvPr/>
        </p:nvSpPr>
        <p:spPr bwMode="auto">
          <a:xfrm>
            <a:off x="1711648" y="6229351"/>
            <a:ext cx="86004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lgn="ctr" defTabSz="410751" hangingPunct="0">
              <a:defRPr/>
            </a:pPr>
            <a:r>
              <a:rPr lang="en-US" altLang="en-US" sz="2000" kern="0">
                <a:solidFill>
                  <a:srgbClr val="000000"/>
                </a:solidFill>
                <a:sym typeface="Helvetica Neue Light"/>
              </a:rPr>
              <a:t>Radiance of any patch is the same as Sky radiance !! (white-out condition)</a:t>
            </a:r>
          </a:p>
        </p:txBody>
      </p:sp>
      <p:graphicFrame>
        <p:nvGraphicFramePr>
          <p:cNvPr id="229380" name="Object 5">
            <a:extLst>
              <a:ext uri="{FF2B5EF4-FFF2-40B4-BE49-F238E27FC236}">
                <a16:creationId xmlns:a16="http://schemas.microsoft.com/office/drawing/2014/main" id="{D3932690-79E9-4B1A-A905-DDADB369172A}"/>
              </a:ext>
            </a:extLst>
          </p:cNvPr>
          <p:cNvGraphicFramePr>
            <a:graphicFrameLocks noChangeAspect="1"/>
          </p:cNvGraphicFramePr>
          <p:nvPr/>
        </p:nvGraphicFramePr>
        <p:xfrm>
          <a:off x="1524001" y="838200"/>
          <a:ext cx="9153525" cy="1098550"/>
        </p:xfrm>
        <a:graphic>
          <a:graphicData uri="http://schemas.openxmlformats.org/presentationml/2006/ole">
            <mc:AlternateContent xmlns:mc="http://schemas.openxmlformats.org/markup-compatibility/2006">
              <mc:Choice xmlns:v="urn:schemas-microsoft-com:vml" Requires="v">
                <p:oleObj spid="_x0000_s7173" name="Equation" r:id="rId4" imgW="4013200" imgH="482600" progId="Equation.3">
                  <p:embed/>
                </p:oleObj>
              </mc:Choice>
              <mc:Fallback>
                <p:oleObj name="Equation" r:id="rId4" imgW="4013200" imgH="482600" progId="Equation.3">
                  <p:embed/>
                  <p:pic>
                    <p:nvPicPr>
                      <p:cNvPr id="229380" name="Object 5">
                        <a:extLst>
                          <a:ext uri="{FF2B5EF4-FFF2-40B4-BE49-F238E27FC236}">
                            <a16:creationId xmlns:a16="http://schemas.microsoft.com/office/drawing/2014/main" id="{D3932690-79E9-4B1A-A905-DDADB36917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1" y="838200"/>
                        <a:ext cx="9153525" cy="1098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29381" name="Object 6">
            <a:extLst>
              <a:ext uri="{FF2B5EF4-FFF2-40B4-BE49-F238E27FC236}">
                <a16:creationId xmlns:a16="http://schemas.microsoft.com/office/drawing/2014/main" id="{641EC7C9-1669-44FF-8224-2A7513001E20}"/>
              </a:ext>
            </a:extLst>
          </p:cNvPr>
          <p:cNvGraphicFramePr>
            <a:graphicFrameLocks noChangeAspect="1"/>
          </p:cNvGraphicFramePr>
          <p:nvPr/>
        </p:nvGraphicFramePr>
        <p:xfrm>
          <a:off x="5486400" y="3657600"/>
          <a:ext cx="2006600" cy="482600"/>
        </p:xfrm>
        <a:graphic>
          <a:graphicData uri="http://schemas.openxmlformats.org/presentationml/2006/ole">
            <mc:AlternateContent xmlns:mc="http://schemas.openxmlformats.org/markup-compatibility/2006">
              <mc:Choice xmlns:v="urn:schemas-microsoft-com:vml" Requires="v">
                <p:oleObj spid="_x0000_s7174" name="Equation" r:id="rId6" imgW="1002865" imgH="241195" progId="Equation.3">
                  <p:embed/>
                </p:oleObj>
              </mc:Choice>
              <mc:Fallback>
                <p:oleObj name="Equation" r:id="rId6" imgW="1002865" imgH="241195" progId="Equation.3">
                  <p:embed/>
                  <p:pic>
                    <p:nvPicPr>
                      <p:cNvPr id="229381" name="Object 6">
                        <a:extLst>
                          <a:ext uri="{FF2B5EF4-FFF2-40B4-BE49-F238E27FC236}">
                            <a16:creationId xmlns:a16="http://schemas.microsoft.com/office/drawing/2014/main" id="{641EC7C9-1669-44FF-8224-2A7513001E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6400" y="3657600"/>
                        <a:ext cx="2006600"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229382" name="Object 7">
            <a:extLst>
              <a:ext uri="{FF2B5EF4-FFF2-40B4-BE49-F238E27FC236}">
                <a16:creationId xmlns:a16="http://schemas.microsoft.com/office/drawing/2014/main" id="{14EE0B87-645F-40C5-BA9E-07611EFB0A3C}"/>
              </a:ext>
            </a:extLst>
          </p:cNvPr>
          <p:cNvGraphicFramePr>
            <a:graphicFrameLocks noChangeAspect="1"/>
          </p:cNvGraphicFramePr>
          <p:nvPr/>
        </p:nvGraphicFramePr>
        <p:xfrm>
          <a:off x="5181600" y="2590800"/>
          <a:ext cx="2197100" cy="717550"/>
        </p:xfrm>
        <a:graphic>
          <a:graphicData uri="http://schemas.openxmlformats.org/presentationml/2006/ole">
            <mc:AlternateContent xmlns:mc="http://schemas.openxmlformats.org/markup-compatibility/2006">
              <mc:Choice xmlns:v="urn:schemas-microsoft-com:vml" Requires="v">
                <p:oleObj spid="_x0000_s7175" name="Equation" r:id="rId8" imgW="1205977" imgH="393529" progId="Equation.3">
                  <p:embed/>
                </p:oleObj>
              </mc:Choice>
              <mc:Fallback>
                <p:oleObj name="Equation" r:id="rId8" imgW="1205977" imgH="393529" progId="Equation.3">
                  <p:embed/>
                  <p:pic>
                    <p:nvPicPr>
                      <p:cNvPr id="229382" name="Object 7">
                        <a:extLst>
                          <a:ext uri="{FF2B5EF4-FFF2-40B4-BE49-F238E27FC236}">
                            <a16:creationId xmlns:a16="http://schemas.microsoft.com/office/drawing/2014/main" id="{14EE0B87-645F-40C5-BA9E-07611EFB0A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81600" y="2590800"/>
                        <a:ext cx="2197100" cy="71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1448968" name="Object 8">
            <a:extLst>
              <a:ext uri="{FF2B5EF4-FFF2-40B4-BE49-F238E27FC236}">
                <a16:creationId xmlns:a16="http://schemas.microsoft.com/office/drawing/2014/main" id="{C8152209-92C3-4867-A816-292F38F454A6}"/>
              </a:ext>
            </a:extLst>
          </p:cNvPr>
          <p:cNvGraphicFramePr>
            <a:graphicFrameLocks noChangeAspect="1"/>
          </p:cNvGraphicFramePr>
          <p:nvPr/>
        </p:nvGraphicFramePr>
        <p:xfrm>
          <a:off x="4572001" y="5257800"/>
          <a:ext cx="3186113" cy="520700"/>
        </p:xfrm>
        <a:graphic>
          <a:graphicData uri="http://schemas.openxmlformats.org/presentationml/2006/ole">
            <mc:AlternateContent xmlns:mc="http://schemas.openxmlformats.org/markup-compatibility/2006">
              <mc:Choice xmlns:v="urn:schemas-microsoft-com:vml" Requires="v">
                <p:oleObj spid="_x0000_s7176" name="Equation" r:id="rId10" imgW="1397000" imgH="228600" progId="Equation.3">
                  <p:embed/>
                </p:oleObj>
              </mc:Choice>
              <mc:Fallback>
                <p:oleObj name="Equation" r:id="rId10" imgW="1397000" imgH="228600" progId="Equation.3">
                  <p:embed/>
                  <p:pic>
                    <p:nvPicPr>
                      <p:cNvPr id="1448968" name="Object 8">
                        <a:extLst>
                          <a:ext uri="{FF2B5EF4-FFF2-40B4-BE49-F238E27FC236}">
                            <a16:creationId xmlns:a16="http://schemas.microsoft.com/office/drawing/2014/main" id="{C8152209-92C3-4867-A816-292F38F454A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72001" y="5257800"/>
                        <a:ext cx="3186113"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448969" name="Rectangle 9">
            <a:extLst>
              <a:ext uri="{FF2B5EF4-FFF2-40B4-BE49-F238E27FC236}">
                <a16:creationId xmlns:a16="http://schemas.microsoft.com/office/drawing/2014/main" id="{2B9007F7-FCFF-45B3-BB42-EE7E824820A8}"/>
              </a:ext>
            </a:extLst>
          </p:cNvPr>
          <p:cNvSpPr>
            <a:spLocks noChangeArrowheads="1"/>
          </p:cNvSpPr>
          <p:nvPr/>
        </p:nvSpPr>
        <p:spPr bwMode="auto">
          <a:xfrm>
            <a:off x="4267200" y="5029200"/>
            <a:ext cx="3962400" cy="9906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a:solidFill>
                  <a:schemeClr val="tx1"/>
                </a:solidFill>
                <a:latin typeface="Arial" panose="020B0604020202020204" pitchFamily="34" charset="0"/>
                <a:ea typeface="ＭＳ Ｐゴシック" panose="020B0600070205080204" pitchFamily="34" charset="-128"/>
              </a:defRPr>
            </a:lvl1pPr>
            <a:lvl2pPr marL="742950" indent="-285750">
              <a:defRPr sz="1400">
                <a:solidFill>
                  <a:schemeClr val="tx1"/>
                </a:solidFill>
                <a:latin typeface="Arial" panose="020B0604020202020204" pitchFamily="34" charset="0"/>
                <a:ea typeface="ＭＳ Ｐゴシック" panose="020B0600070205080204" pitchFamily="34" charset="-128"/>
              </a:defRPr>
            </a:lvl2pPr>
            <a:lvl3pPr marL="1143000" indent="-228600">
              <a:defRPr sz="1400">
                <a:solidFill>
                  <a:schemeClr val="tx1"/>
                </a:solidFill>
                <a:latin typeface="Arial" panose="020B0604020202020204" pitchFamily="34" charset="0"/>
                <a:ea typeface="ＭＳ Ｐゴシック" panose="020B0600070205080204" pitchFamily="34" charset="-128"/>
              </a:defRPr>
            </a:lvl3pPr>
            <a:lvl4pPr marL="1600200" indent="-228600">
              <a:defRPr sz="1400">
                <a:solidFill>
                  <a:schemeClr val="tx1"/>
                </a:solidFill>
                <a:latin typeface="Arial" panose="020B0604020202020204" pitchFamily="34" charset="0"/>
                <a:ea typeface="ＭＳ Ｐゴシック" panose="020B0600070205080204" pitchFamily="34" charset="-128"/>
              </a:defRPr>
            </a:lvl4pPr>
            <a:lvl5pPr marL="2057400" indent="-228600">
              <a:defRPr sz="1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400">
                <a:solidFill>
                  <a:schemeClr val="tx1"/>
                </a:solidFill>
                <a:latin typeface="Arial" panose="020B0604020202020204" pitchFamily="34" charset="0"/>
                <a:ea typeface="ＭＳ Ｐゴシック" panose="020B0600070205080204" pitchFamily="34" charset="-128"/>
              </a:defRPr>
            </a:lvl9pPr>
          </a:lstStyle>
          <a:p>
            <a:pPr algn="ctr" defTabSz="410751" hangingPunct="0">
              <a:defRPr/>
            </a:pPr>
            <a:endParaRPr lang="en-US" altLang="en-US" kern="0">
              <a:solidFill>
                <a:srgbClr val="000000"/>
              </a:solidFill>
              <a:sym typeface="Helvetica Neue Light"/>
            </a:endParaRPr>
          </a:p>
        </p:txBody>
      </p:sp>
    </p:spTree>
    <p:extLst>
      <p:ext uri="{BB962C8B-B14F-4D97-AF65-F5344CB8AC3E}">
        <p14:creationId xmlns:p14="http://schemas.microsoft.com/office/powerpoint/2010/main" val="2565552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4896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48963">
                                            <p:txEl>
                                              <p:pRg st="8" end="8"/>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4896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489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8964" grpId="0"/>
      <p:bldP spid="144896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5" name="droppedImage.pdf" descr="droppedImage.pdf"/>
          <p:cNvPicPr>
            <a:picLocks noChangeAspect="1"/>
          </p:cNvPicPr>
          <p:nvPr/>
        </p:nvPicPr>
        <p:blipFill>
          <a:blip r:embed="rId3"/>
          <a:stretch>
            <a:fillRect/>
          </a:stretch>
        </p:blipFill>
        <p:spPr>
          <a:xfrm>
            <a:off x="2122289" y="2536031"/>
            <a:ext cx="6768703" cy="812602"/>
          </a:xfrm>
          <a:prstGeom prst="rect">
            <a:avLst/>
          </a:prstGeom>
          <a:ln w="12700">
            <a:miter lim="400000"/>
          </a:ln>
        </p:spPr>
      </p:pic>
      <p:sp>
        <p:nvSpPr>
          <p:cNvPr id="986" name="Even simpler: Directional lighting"/>
          <p:cNvSpPr txBox="1">
            <a:spLocks noGrp="1"/>
          </p:cNvSpPr>
          <p:nvPr>
            <p:ph type="title"/>
          </p:nvPr>
        </p:nvSpPr>
        <p:spPr>
          <a:xfrm>
            <a:off x="1925836" y="232172"/>
            <a:ext cx="8340328" cy="982266"/>
          </a:xfrm>
          <a:prstGeom prst="rect">
            <a:avLst/>
          </a:prstGeom>
        </p:spPr>
        <p:txBody>
          <a:bodyPr>
            <a:normAutofit/>
          </a:bodyPr>
          <a:lstStyle/>
          <a:p>
            <a:r>
              <a:rPr dirty="0"/>
              <a:t>Directional lighting</a:t>
            </a:r>
          </a:p>
        </p:txBody>
      </p:sp>
      <p:sp>
        <p:nvSpPr>
          <p:cNvPr id="987" name="Assume that, over the observed region of interest, all source of incoming flux is from one direction"/>
          <p:cNvSpPr txBox="1">
            <a:spLocks noGrp="1"/>
          </p:cNvSpPr>
          <p:nvPr>
            <p:ph type="body" sz="quarter" idx="1"/>
          </p:nvPr>
        </p:nvSpPr>
        <p:spPr>
          <a:xfrm>
            <a:off x="1925836" y="1634133"/>
            <a:ext cx="8340328" cy="794742"/>
          </a:xfrm>
          <a:prstGeom prst="rect">
            <a:avLst/>
          </a:prstGeom>
        </p:spPr>
        <p:txBody>
          <a:bodyPr>
            <a:normAutofit lnSpcReduction="10000"/>
          </a:bodyPr>
          <a:lstStyle>
            <a:lvl1pPr marL="711200"/>
          </a:lstStyle>
          <a:p>
            <a:r>
              <a:rPr dirty="0"/>
              <a:t>Assume that, over the observed region of interest, all source of incoming flux is from one direction</a:t>
            </a:r>
          </a:p>
        </p:txBody>
      </p:sp>
      <p:pic>
        <p:nvPicPr>
          <p:cNvPr id="988" name="droppedImage.pdf" descr="droppedImage.pdf"/>
          <p:cNvPicPr>
            <a:picLocks noChangeAspect="1"/>
          </p:cNvPicPr>
          <p:nvPr/>
        </p:nvPicPr>
        <p:blipFill>
          <a:blip r:embed="rId4"/>
          <a:stretch>
            <a:fillRect/>
          </a:stretch>
        </p:blipFill>
        <p:spPr>
          <a:xfrm>
            <a:off x="2122289" y="4455914"/>
            <a:ext cx="1946672" cy="410766"/>
          </a:xfrm>
          <a:prstGeom prst="rect">
            <a:avLst/>
          </a:prstGeom>
          <a:ln w="12700">
            <a:miter lim="400000"/>
          </a:ln>
        </p:spPr>
      </p:pic>
      <p:pic>
        <p:nvPicPr>
          <p:cNvPr id="989" name="droppedImage.pdf" descr="droppedImage.pdf"/>
          <p:cNvPicPr>
            <a:picLocks noChangeAspect="1"/>
          </p:cNvPicPr>
          <p:nvPr/>
        </p:nvPicPr>
        <p:blipFill>
          <a:blip r:embed="rId5"/>
          <a:stretch>
            <a:fillRect/>
          </a:stretch>
        </p:blipFill>
        <p:spPr>
          <a:xfrm>
            <a:off x="7096125" y="4375547"/>
            <a:ext cx="1134070" cy="901898"/>
          </a:xfrm>
          <a:prstGeom prst="rect">
            <a:avLst/>
          </a:prstGeom>
          <a:ln w="12700">
            <a:miter lim="400000"/>
          </a:ln>
        </p:spPr>
      </p:pic>
      <p:pic>
        <p:nvPicPr>
          <p:cNvPr id="990" name="droppedImage.pdf" descr="droppedImage.pdf"/>
          <p:cNvPicPr>
            <a:picLocks noChangeAspect="1"/>
          </p:cNvPicPr>
          <p:nvPr/>
        </p:nvPicPr>
        <p:blipFill>
          <a:blip r:embed="rId6"/>
          <a:stretch>
            <a:fillRect/>
          </a:stretch>
        </p:blipFill>
        <p:spPr>
          <a:xfrm>
            <a:off x="7158633" y="5491758"/>
            <a:ext cx="437555" cy="401836"/>
          </a:xfrm>
          <a:prstGeom prst="rect">
            <a:avLst/>
          </a:prstGeom>
          <a:ln w="12700">
            <a:miter lim="400000"/>
          </a:ln>
        </p:spPr>
      </p:pic>
      <p:sp>
        <p:nvSpPr>
          <p:cNvPr id="991" name="Convenient representation"/>
          <p:cNvSpPr txBox="1"/>
          <p:nvPr/>
        </p:nvSpPr>
        <p:spPr>
          <a:xfrm>
            <a:off x="1925836" y="3866555"/>
            <a:ext cx="8340328" cy="482203"/>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lstStyle>
            <a:lvl1pPr marL="266700" indent="-266700" defTabSz="584200">
              <a:spcBef>
                <a:spcPts val="1200"/>
              </a:spcBef>
              <a:buSzPct val="60000"/>
              <a:buFont typeface="Thonburi"/>
              <a:buChar char="๏"/>
              <a:defRPr sz="2600">
                <a:solidFill>
                  <a:srgbClr val="747474"/>
                </a:solidFill>
                <a:latin typeface="Helvetica Neue"/>
                <a:ea typeface="Helvetica Neue"/>
                <a:cs typeface="Helvetica Neue"/>
                <a:sym typeface="Helvetica Neue"/>
              </a:defRPr>
            </a:lvl1pPr>
          </a:lstStyle>
          <a:p>
            <a:pPr marL="187517" indent="-187517" defTabSz="410751" hangingPunct="0">
              <a:spcBef>
                <a:spcPts val="844"/>
              </a:spcBef>
              <a:defRPr/>
            </a:pPr>
            <a:r>
              <a:rPr sz="1828" kern="0" dirty="0"/>
              <a:t>Convenient representation</a:t>
            </a:r>
          </a:p>
        </p:txBody>
      </p:sp>
      <p:sp>
        <p:nvSpPr>
          <p:cNvPr id="992" name="“light direction”"/>
          <p:cNvSpPr txBox="1"/>
          <p:nvPr/>
        </p:nvSpPr>
        <p:spPr>
          <a:xfrm>
            <a:off x="5044545" y="4663092"/>
            <a:ext cx="1820371" cy="30181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marL="708039" defTabSz="584200">
              <a:lnSpc>
                <a:spcPct val="110000"/>
              </a:lnSpc>
              <a:spcBef>
                <a:spcPts val="900"/>
              </a:spcBef>
              <a:buClr>
                <a:srgbClr val="8BCEB1"/>
              </a:buClr>
              <a:buFont typeface="Arial"/>
              <a:defRPr sz="2100">
                <a:solidFill>
                  <a:srgbClr val="606060"/>
                </a:solidFill>
                <a:latin typeface="Microsoft Sans Serif"/>
                <a:ea typeface="Microsoft Sans Serif"/>
                <a:cs typeface="Microsoft Sans Serif"/>
                <a:sym typeface="Microsoft Sans Serif"/>
              </a:defRPr>
            </a:lvl1pPr>
          </a:lstStyle>
          <a:p>
            <a:pPr marL="497822" algn="ctr" defTabSz="410751" hangingPunct="0">
              <a:spcBef>
                <a:spcPts val="633"/>
              </a:spcBef>
              <a:defRPr/>
            </a:pPr>
            <a:r>
              <a:rPr sz="1477" kern="0"/>
              <a:t>“light direction”</a:t>
            </a:r>
          </a:p>
        </p:txBody>
      </p:sp>
      <p:sp>
        <p:nvSpPr>
          <p:cNvPr id="993" name="“light strength”"/>
          <p:cNvSpPr txBox="1"/>
          <p:nvPr/>
        </p:nvSpPr>
        <p:spPr>
          <a:xfrm>
            <a:off x="5046219" y="5556061"/>
            <a:ext cx="1786708" cy="30181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b">
            <a:spAutoFit/>
          </a:bodyPr>
          <a:lstStyle>
            <a:lvl1pPr marL="708039" defTabSz="584200">
              <a:lnSpc>
                <a:spcPct val="110000"/>
              </a:lnSpc>
              <a:spcBef>
                <a:spcPts val="900"/>
              </a:spcBef>
              <a:buClr>
                <a:srgbClr val="8BCEB1"/>
              </a:buClr>
              <a:buFont typeface="Arial"/>
              <a:defRPr sz="2100">
                <a:solidFill>
                  <a:srgbClr val="606060"/>
                </a:solidFill>
                <a:latin typeface="Microsoft Sans Serif"/>
                <a:ea typeface="Microsoft Sans Serif"/>
                <a:cs typeface="Microsoft Sans Serif"/>
                <a:sym typeface="Microsoft Sans Serif"/>
              </a:defRPr>
            </a:lvl1pPr>
          </a:lstStyle>
          <a:p>
            <a:pPr marL="497822" algn="ctr" defTabSz="410751" hangingPunct="0">
              <a:spcBef>
                <a:spcPts val="633"/>
              </a:spcBef>
              <a:defRPr/>
            </a:pPr>
            <a:r>
              <a:rPr sz="1477" kern="0"/>
              <a:t>“light strength”</a:t>
            </a:r>
          </a:p>
        </p:txBody>
      </p:sp>
    </p:spTree>
    <p:extLst>
      <p:ext uri="{BB962C8B-B14F-4D97-AF65-F5344CB8AC3E}">
        <p14:creationId xmlns:p14="http://schemas.microsoft.com/office/powerpoint/2010/main" val="16456380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7" name="summer_clipart_sun.gif" descr="summer_clipart_sun.gif"/>
          <p:cNvPicPr>
            <a:picLocks noChangeAspect="1"/>
          </p:cNvPicPr>
          <p:nvPr/>
        </p:nvPicPr>
        <p:blipFill>
          <a:blip r:embed="rId3"/>
          <a:stretch>
            <a:fillRect/>
          </a:stretch>
        </p:blipFill>
        <p:spPr>
          <a:xfrm>
            <a:off x="8828484" y="2116336"/>
            <a:ext cx="580430" cy="580430"/>
          </a:xfrm>
          <a:prstGeom prst="rect">
            <a:avLst/>
          </a:prstGeom>
          <a:ln w="12700">
            <a:miter lim="400000"/>
          </a:ln>
        </p:spPr>
      </p:pic>
      <p:sp>
        <p:nvSpPr>
          <p:cNvPr id="998" name="Shape from shading"/>
          <p:cNvSpPr txBox="1">
            <a:spLocks noGrp="1"/>
          </p:cNvSpPr>
          <p:nvPr>
            <p:ph type="title"/>
          </p:nvPr>
        </p:nvSpPr>
        <p:spPr>
          <a:xfrm>
            <a:off x="438554" y="-223243"/>
            <a:ext cx="9810750" cy="2321719"/>
          </a:xfrm>
          <a:prstGeom prst="rect">
            <a:avLst/>
          </a:prstGeom>
        </p:spPr>
        <p:txBody>
          <a:bodyPr/>
          <a:lstStyle/>
          <a:p>
            <a:r>
              <a:rPr lang="en-US" dirty="0"/>
              <a:t>Simple shading</a:t>
            </a:r>
            <a:endParaRPr dirty="0"/>
          </a:p>
        </p:txBody>
      </p:sp>
      <p:pic>
        <p:nvPicPr>
          <p:cNvPr id="999" name="graysurfacepatch.png" descr="graysurfacepatch.png"/>
          <p:cNvPicPr>
            <a:picLocks/>
          </p:cNvPicPr>
          <p:nvPr/>
        </p:nvPicPr>
        <p:blipFill>
          <a:blip r:embed="rId4"/>
          <a:srcRect l="16667" t="16711" r="13333" b="14584"/>
          <a:stretch>
            <a:fillRect/>
          </a:stretch>
        </p:blipFill>
        <p:spPr>
          <a:xfrm>
            <a:off x="6506766" y="3580805"/>
            <a:ext cx="2464594" cy="884039"/>
          </a:xfrm>
          <a:prstGeom prst="rect">
            <a:avLst/>
          </a:prstGeom>
          <a:ln w="12700">
            <a:miter lim="400000"/>
          </a:ln>
        </p:spPr>
      </p:pic>
      <p:pic>
        <p:nvPicPr>
          <p:cNvPr id="1000" name="scatter_TS_forehead.png" descr="scatter_TS_forehead.png"/>
          <p:cNvPicPr>
            <a:picLocks/>
          </p:cNvPicPr>
          <p:nvPr/>
        </p:nvPicPr>
        <p:blipFill>
          <a:blip r:embed="rId5"/>
          <a:stretch>
            <a:fillRect/>
          </a:stretch>
        </p:blipFill>
        <p:spPr>
          <a:xfrm>
            <a:off x="6712149" y="2654350"/>
            <a:ext cx="2044898" cy="1535906"/>
          </a:xfrm>
          <a:prstGeom prst="rect">
            <a:avLst/>
          </a:prstGeom>
          <a:ln w="12700">
            <a:miter lim="400000"/>
          </a:ln>
        </p:spPr>
      </p:pic>
      <p:sp>
        <p:nvSpPr>
          <p:cNvPr id="1001" name="Line"/>
          <p:cNvSpPr/>
          <p:nvPr/>
        </p:nvSpPr>
        <p:spPr>
          <a:xfrm flipV="1">
            <a:off x="7866311" y="2625328"/>
            <a:ext cx="997893" cy="904132"/>
          </a:xfrm>
          <a:prstGeom prst="line">
            <a:avLst/>
          </a:prstGeom>
          <a:ln w="50800">
            <a:solidFill>
              <a:srgbClr val="FF9300"/>
            </a:solidFill>
          </a:ln>
        </p:spPr>
        <p:txBody>
          <a:bodyPr lIns="35719" tIns="35719" rIns="35719" bIns="35719" anchor="ctr"/>
          <a:lstStyle/>
          <a:p>
            <a:pPr algn="ctr" defTabSz="410751" hangingPunct="0">
              <a:defRPr/>
            </a:pPr>
            <a:endParaRPr sz="2812" kern="0">
              <a:solidFill>
                <a:srgbClr val="000000"/>
              </a:solidFill>
              <a:latin typeface="Helvetica Neue Light"/>
              <a:sym typeface="Helvetica Neue Light"/>
            </a:endParaRPr>
          </a:p>
        </p:txBody>
      </p:sp>
      <p:sp>
        <p:nvSpPr>
          <p:cNvPr id="1002" name="Rectangle"/>
          <p:cNvSpPr/>
          <p:nvPr/>
        </p:nvSpPr>
        <p:spPr>
          <a:xfrm>
            <a:off x="4783832" y="1555948"/>
            <a:ext cx="1705571" cy="919759"/>
          </a:xfrm>
          <a:prstGeom prst="rect">
            <a:avLst/>
          </a:prstGeom>
          <a:ln w="12700" cap="sq">
            <a:solidFill>
              <a:srgbClr val="000000"/>
            </a:solidFill>
          </a:ln>
        </p:spPr>
        <p:txBody>
          <a:bodyPr lIns="35719" tIns="35719" rIns="35719" bIns="35719" anchor="ctr"/>
          <a:lstStyle/>
          <a:p>
            <a:pPr marL="40638" marR="40638" algn="ctr" defTabSz="910796" hangingPunct="0">
              <a:defRPr sz="3600">
                <a:solidFill>
                  <a:srgbClr val="FFFED5"/>
                </a:solidFill>
                <a:uFill>
                  <a:solidFill>
                    <a:srgbClr val="FFFED5"/>
                  </a:solidFill>
                </a:uFill>
                <a:latin typeface="Times New Roman"/>
                <a:ea typeface="Times New Roman"/>
                <a:cs typeface="Times New Roman"/>
                <a:sym typeface="Times New Roman"/>
              </a:defRPr>
            </a:pPr>
            <a:endParaRPr sz="2531" kern="0">
              <a:solidFill>
                <a:srgbClr val="FFFED5"/>
              </a:solidFill>
              <a:uFill>
                <a:solidFill>
                  <a:srgbClr val="FFFED5"/>
                </a:solidFill>
              </a:uFill>
              <a:latin typeface="Times New Roman"/>
              <a:cs typeface="Times New Roman"/>
              <a:sym typeface="Times New Roman"/>
            </a:endParaRPr>
          </a:p>
        </p:txBody>
      </p:sp>
      <p:pic>
        <p:nvPicPr>
          <p:cNvPr id="1003" name="lambertian_scatterplot.png" descr="lambertian_scatterplot.png"/>
          <p:cNvPicPr>
            <a:picLocks/>
          </p:cNvPicPr>
          <p:nvPr/>
        </p:nvPicPr>
        <p:blipFill>
          <a:blip r:embed="rId6"/>
          <a:stretch>
            <a:fillRect/>
          </a:stretch>
        </p:blipFill>
        <p:spPr>
          <a:xfrm>
            <a:off x="4765476" y="1618060"/>
            <a:ext cx="1750219" cy="860425"/>
          </a:xfrm>
          <a:prstGeom prst="rect">
            <a:avLst/>
          </a:prstGeom>
          <a:ln w="12700">
            <a:miter lim="400000"/>
          </a:ln>
        </p:spPr>
      </p:pic>
      <p:sp>
        <p:nvSpPr>
          <p:cNvPr id="1004" name="Arrow"/>
          <p:cNvSpPr/>
          <p:nvPr/>
        </p:nvSpPr>
        <p:spPr>
          <a:xfrm rot="2700000">
            <a:off x="6497836" y="2482453"/>
            <a:ext cx="366117" cy="294680"/>
          </a:xfrm>
          <a:prstGeom prst="rightArrow">
            <a:avLst>
              <a:gd name="adj1" fmla="val 47368"/>
              <a:gd name="adj2" fmla="val 60606"/>
            </a:avLst>
          </a:prstGeom>
          <a:solidFill>
            <a:srgbClr val="CBCBCB"/>
          </a:solidFill>
          <a:ln w="12700" cap="sq">
            <a:solidFill>
              <a:srgbClr val="000000"/>
            </a:solidFill>
          </a:ln>
        </p:spPr>
        <p:txBody>
          <a:bodyPr lIns="35719" tIns="35719" rIns="35719" bIns="35719" anchor="ctr"/>
          <a:lstStyle/>
          <a:p>
            <a:pPr marL="40638" marR="40638" algn="ctr" defTabSz="910796" hangingPunct="0">
              <a:defRPr sz="3600">
                <a:solidFill>
                  <a:srgbClr val="FFFED5"/>
                </a:solidFill>
                <a:uFill>
                  <a:solidFill>
                    <a:srgbClr val="FFFED5"/>
                  </a:solidFill>
                </a:uFill>
                <a:latin typeface="Times New Roman"/>
                <a:ea typeface="Times New Roman"/>
                <a:cs typeface="Times New Roman"/>
                <a:sym typeface="Times New Roman"/>
              </a:defRPr>
            </a:pPr>
            <a:endParaRPr sz="2531" kern="0">
              <a:solidFill>
                <a:srgbClr val="FFFED5"/>
              </a:solidFill>
              <a:uFill>
                <a:solidFill>
                  <a:srgbClr val="FFFED5"/>
                </a:solidFill>
              </a:uFill>
              <a:latin typeface="Times New Roman"/>
              <a:cs typeface="Times New Roman"/>
              <a:sym typeface="Times New Roman"/>
            </a:endParaRPr>
          </a:p>
        </p:txBody>
      </p:sp>
      <p:sp>
        <p:nvSpPr>
          <p:cNvPr id="1005" name="ASSUMPTION 1:…"/>
          <p:cNvSpPr txBox="1"/>
          <p:nvPr/>
        </p:nvSpPr>
        <p:spPr>
          <a:xfrm>
            <a:off x="3284587" y="1549400"/>
            <a:ext cx="1329211" cy="461729"/>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spAutoFit/>
          </a:bodyPr>
          <a:lstStyle/>
          <a:p>
            <a:pPr marL="40638" marR="40638" algn="ctr" defTabSz="910796" hangingPunct="0">
              <a:buClr>
                <a:srgbClr val="FFFED5"/>
              </a:buClr>
              <a:defRPr sz="1800">
                <a:uFill>
                  <a:solidFill>
                    <a:srgbClr val="000000"/>
                  </a:solidFill>
                </a:uFill>
                <a:latin typeface="Tahoma"/>
                <a:ea typeface="Tahoma"/>
                <a:cs typeface="Tahoma"/>
                <a:sym typeface="Tahoma"/>
              </a:defRPr>
            </a:pPr>
            <a:r>
              <a:rPr sz="1266" kern="0">
                <a:solidFill>
                  <a:srgbClr val="000000"/>
                </a:solidFill>
                <a:uFill>
                  <a:solidFill>
                    <a:srgbClr val="000000"/>
                  </a:solidFill>
                </a:uFill>
                <a:latin typeface="Tahoma"/>
                <a:ea typeface="Tahoma"/>
                <a:cs typeface="Tahoma"/>
                <a:sym typeface="Tahoma"/>
              </a:rPr>
              <a:t>ASSUMPTION 1:</a:t>
            </a:r>
          </a:p>
          <a:p>
            <a:pPr marL="40638" marR="40638" algn="ctr" defTabSz="910796" hangingPunct="0">
              <a:buClr>
                <a:srgbClr val="FFFED5"/>
              </a:buClr>
              <a:defRPr sz="1800">
                <a:uFill>
                  <a:solidFill>
                    <a:srgbClr val="000000"/>
                  </a:solidFill>
                </a:uFill>
                <a:latin typeface="Tahoma"/>
                <a:ea typeface="Tahoma"/>
                <a:cs typeface="Tahoma"/>
                <a:sym typeface="Tahoma"/>
              </a:defRPr>
            </a:pPr>
            <a:r>
              <a:rPr sz="1266" kern="0">
                <a:solidFill>
                  <a:srgbClr val="000000"/>
                </a:solidFill>
                <a:uFill>
                  <a:solidFill>
                    <a:srgbClr val="000000"/>
                  </a:solidFill>
                </a:uFill>
                <a:latin typeface="Tahoma"/>
                <a:ea typeface="Tahoma"/>
                <a:cs typeface="Tahoma"/>
                <a:sym typeface="Tahoma"/>
              </a:rPr>
              <a:t>LAMBERTIAN</a:t>
            </a:r>
          </a:p>
        </p:txBody>
      </p:sp>
      <p:sp>
        <p:nvSpPr>
          <p:cNvPr id="1006" name="Line"/>
          <p:cNvSpPr/>
          <p:nvPr/>
        </p:nvSpPr>
        <p:spPr>
          <a:xfrm flipV="1">
            <a:off x="7846219" y="3012281"/>
            <a:ext cx="595313" cy="535782"/>
          </a:xfrm>
          <a:prstGeom prst="line">
            <a:avLst/>
          </a:prstGeom>
          <a:ln w="50800" cap="sq">
            <a:solidFill>
              <a:srgbClr val="000000"/>
            </a:solidFill>
            <a:tailEnd type="stealth"/>
          </a:ln>
        </p:spPr>
        <p:txBody>
          <a:bodyPr lIns="35719" tIns="35719" rIns="35719" bIns="35719" anchor="ctr"/>
          <a:lstStyle/>
          <a:p>
            <a:pPr algn="ctr" defTabSz="410751" hangingPunct="0">
              <a:defRPr/>
            </a:pPr>
            <a:endParaRPr sz="2812" kern="0">
              <a:solidFill>
                <a:srgbClr val="000000"/>
              </a:solidFill>
              <a:latin typeface="Helvetica Neue Light"/>
              <a:sym typeface="Helvetica Neue Light"/>
            </a:endParaRPr>
          </a:p>
        </p:txBody>
      </p:sp>
      <p:sp>
        <p:nvSpPr>
          <p:cNvPr id="1007" name="Line"/>
          <p:cNvSpPr/>
          <p:nvPr/>
        </p:nvSpPr>
        <p:spPr>
          <a:xfrm flipV="1">
            <a:off x="7721203" y="2776343"/>
            <a:ext cx="1" cy="679446"/>
          </a:xfrm>
          <a:prstGeom prst="line">
            <a:avLst/>
          </a:prstGeom>
          <a:ln w="50800" cap="sq">
            <a:solidFill>
              <a:srgbClr val="000000"/>
            </a:solidFill>
            <a:tailEnd type="stealth"/>
          </a:ln>
        </p:spPr>
        <p:txBody>
          <a:bodyPr lIns="35719" tIns="35719" rIns="35719" bIns="35719" anchor="ctr"/>
          <a:lstStyle/>
          <a:p>
            <a:pPr algn="ctr" defTabSz="410751" hangingPunct="0">
              <a:defRPr/>
            </a:pPr>
            <a:endParaRPr sz="2812" kern="0">
              <a:solidFill>
                <a:srgbClr val="000000"/>
              </a:solidFill>
              <a:latin typeface="Helvetica Neue Light"/>
              <a:sym typeface="Helvetica Neue Light"/>
            </a:endParaRPr>
          </a:p>
        </p:txBody>
      </p:sp>
      <p:sp>
        <p:nvSpPr>
          <p:cNvPr id="1008" name="ASSUMPTION 2:…"/>
          <p:cNvSpPr txBox="1"/>
          <p:nvPr/>
        </p:nvSpPr>
        <p:spPr>
          <a:xfrm>
            <a:off x="8291716" y="1549400"/>
            <a:ext cx="1957588" cy="461729"/>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spAutoFit/>
          </a:bodyPr>
          <a:lstStyle/>
          <a:p>
            <a:pPr marL="40638" marR="40638" algn="ctr" defTabSz="910796" hangingPunct="0">
              <a:buClr>
                <a:srgbClr val="FFFED5"/>
              </a:buClr>
              <a:defRPr sz="1800">
                <a:uFill>
                  <a:solidFill>
                    <a:srgbClr val="000000"/>
                  </a:solidFill>
                </a:uFill>
                <a:latin typeface="Tahoma"/>
                <a:ea typeface="Tahoma"/>
                <a:cs typeface="Tahoma"/>
                <a:sym typeface="Tahoma"/>
              </a:defRPr>
            </a:pPr>
            <a:r>
              <a:rPr sz="1266" kern="0">
                <a:solidFill>
                  <a:srgbClr val="000000"/>
                </a:solidFill>
                <a:uFill>
                  <a:solidFill>
                    <a:srgbClr val="000000"/>
                  </a:solidFill>
                </a:uFill>
                <a:latin typeface="Tahoma"/>
                <a:ea typeface="Tahoma"/>
                <a:cs typeface="Tahoma"/>
                <a:sym typeface="Tahoma"/>
              </a:rPr>
              <a:t>ASSUMPTION 2:</a:t>
            </a:r>
          </a:p>
          <a:p>
            <a:pPr marL="40638" marR="40638" algn="ctr" defTabSz="910796" hangingPunct="0">
              <a:buClr>
                <a:srgbClr val="FFFED5"/>
              </a:buClr>
              <a:defRPr sz="1800">
                <a:uFill>
                  <a:solidFill>
                    <a:srgbClr val="000000"/>
                  </a:solidFill>
                </a:uFill>
                <a:latin typeface="Tahoma"/>
                <a:ea typeface="Tahoma"/>
                <a:cs typeface="Tahoma"/>
                <a:sym typeface="Tahoma"/>
              </a:defRPr>
            </a:pPr>
            <a:r>
              <a:rPr sz="1266" kern="0">
                <a:solidFill>
                  <a:srgbClr val="000000"/>
                </a:solidFill>
                <a:uFill>
                  <a:solidFill>
                    <a:srgbClr val="000000"/>
                  </a:solidFill>
                </a:uFill>
                <a:latin typeface="Tahoma"/>
                <a:ea typeface="Tahoma"/>
                <a:cs typeface="Tahoma"/>
                <a:sym typeface="Tahoma"/>
              </a:rPr>
              <a:t>DIRECTIONAL LIGHTING</a:t>
            </a:r>
          </a:p>
        </p:txBody>
      </p:sp>
      <p:pic>
        <p:nvPicPr>
          <p:cNvPr id="1012" name="droppedImage.pdf" descr="droppedImage.pdf"/>
          <p:cNvPicPr>
            <a:picLocks noChangeAspect="1"/>
          </p:cNvPicPr>
          <p:nvPr/>
        </p:nvPicPr>
        <p:blipFill>
          <a:blip r:embed="rId7"/>
          <a:stretch>
            <a:fillRect/>
          </a:stretch>
        </p:blipFill>
        <p:spPr>
          <a:xfrm>
            <a:off x="1925836" y="2893219"/>
            <a:ext cx="4402337" cy="517923"/>
          </a:xfrm>
          <a:prstGeom prst="rect">
            <a:avLst/>
          </a:prstGeom>
          <a:ln w="12700">
            <a:miter lim="400000"/>
          </a:ln>
        </p:spPr>
      </p:pic>
      <p:grpSp>
        <p:nvGrpSpPr>
          <p:cNvPr id="1016" name="Group"/>
          <p:cNvGrpSpPr/>
          <p:nvPr/>
        </p:nvGrpSpPr>
        <p:grpSpPr>
          <a:xfrm>
            <a:off x="3318867" y="3652242"/>
            <a:ext cx="3062883" cy="723305"/>
            <a:chOff x="0" y="0"/>
            <a:chExt cx="4356100" cy="1028700"/>
          </a:xfrm>
        </p:grpSpPr>
        <p:sp>
          <p:nvSpPr>
            <p:cNvPr id="1013" name="Arrow"/>
            <p:cNvSpPr/>
            <p:nvPr/>
          </p:nvSpPr>
          <p:spPr>
            <a:xfrm rot="10800000">
              <a:off x="3479800" y="266700"/>
              <a:ext cx="520700" cy="419100"/>
            </a:xfrm>
            <a:prstGeom prst="rightArrow">
              <a:avLst>
                <a:gd name="adj1" fmla="val 47368"/>
                <a:gd name="adj2" fmla="val 60606"/>
              </a:avLst>
            </a:prstGeom>
            <a:solidFill>
              <a:srgbClr val="CBCBCB"/>
            </a:solidFill>
            <a:ln w="12700" cap="sq">
              <a:solidFill>
                <a:srgbClr val="000000"/>
              </a:solidFill>
              <a:prstDash val="solid"/>
              <a:round/>
            </a:ln>
            <a:effectLst/>
          </p:spPr>
          <p:txBody>
            <a:bodyPr wrap="square" lIns="35719" tIns="35719" rIns="35719" bIns="35719" numCol="1" anchor="ctr">
              <a:noAutofit/>
            </a:bodyPr>
            <a:lstStyle/>
            <a:p>
              <a:pPr marL="40638" marR="40638" algn="ctr" defTabSz="910796" hangingPunct="0">
                <a:defRPr sz="3600">
                  <a:solidFill>
                    <a:srgbClr val="FFFED5"/>
                  </a:solidFill>
                  <a:uFill>
                    <a:solidFill>
                      <a:srgbClr val="FFFED5"/>
                    </a:solidFill>
                  </a:uFill>
                  <a:latin typeface="Times New Roman"/>
                  <a:ea typeface="Times New Roman"/>
                  <a:cs typeface="Times New Roman"/>
                  <a:sym typeface="Times New Roman"/>
                </a:defRPr>
              </a:pPr>
              <a:endParaRPr sz="2531" kern="0">
                <a:solidFill>
                  <a:srgbClr val="FFFED5"/>
                </a:solidFill>
                <a:uFill>
                  <a:solidFill>
                    <a:srgbClr val="FFFED5"/>
                  </a:solidFill>
                </a:uFill>
                <a:latin typeface="Times New Roman"/>
                <a:cs typeface="Times New Roman"/>
                <a:sym typeface="Times New Roman"/>
              </a:endParaRPr>
            </a:p>
          </p:txBody>
        </p:sp>
        <p:sp>
          <p:nvSpPr>
            <p:cNvPr id="1014" name="Rounded Rectangle"/>
            <p:cNvSpPr/>
            <p:nvPr/>
          </p:nvSpPr>
          <p:spPr>
            <a:xfrm>
              <a:off x="0" y="0"/>
              <a:ext cx="4356100" cy="1028700"/>
            </a:xfrm>
            <a:prstGeom prst="roundRect">
              <a:avLst>
                <a:gd name="adj" fmla="val 18519"/>
              </a:avLst>
            </a:prstGeom>
            <a:noFill/>
            <a:ln w="12700" cap="flat">
              <a:solidFill>
                <a:srgbClr val="000000"/>
              </a:solidFill>
              <a:prstDash val="solid"/>
              <a:miter lim="400000"/>
            </a:ln>
            <a:effectLst/>
          </p:spPr>
          <p:txBody>
            <a:bodyPr wrap="square" lIns="35719" tIns="35719" rIns="35719" bIns="35719" numCol="1" anchor="ctr">
              <a:noAutofit/>
            </a:bodyPr>
            <a:lstStyle/>
            <a:p>
              <a:pPr algn="ctr" defTabSz="410751" hangingPunct="0">
                <a:defRPr sz="3600">
                  <a:latin typeface="+mn-lt"/>
                  <a:ea typeface="+mn-ea"/>
                  <a:cs typeface="+mn-cs"/>
                  <a:sym typeface="Helvetica Neue Light"/>
                </a:defRPr>
              </a:pPr>
              <a:endParaRPr sz="2531" kern="0">
                <a:solidFill>
                  <a:srgbClr val="000000"/>
                </a:solidFill>
                <a:latin typeface="Helvetica Neue Light"/>
                <a:sym typeface="Helvetica Neue Light"/>
              </a:endParaRPr>
            </a:p>
          </p:txBody>
        </p:sp>
        <p:pic>
          <p:nvPicPr>
            <p:cNvPr id="1015" name="droppedImage.pdf" descr="droppedImage.pdf"/>
            <p:cNvPicPr>
              <a:picLocks noChangeAspect="1"/>
            </p:cNvPicPr>
            <p:nvPr/>
          </p:nvPicPr>
          <p:blipFill>
            <a:blip r:embed="rId8"/>
            <a:stretch>
              <a:fillRect/>
            </a:stretch>
          </p:blipFill>
          <p:spPr>
            <a:xfrm>
              <a:off x="279400" y="50800"/>
              <a:ext cx="2794000" cy="661737"/>
            </a:xfrm>
            <a:prstGeom prst="rect">
              <a:avLst/>
            </a:prstGeom>
            <a:ln w="12700" cap="flat">
              <a:noFill/>
              <a:miter lim="400000"/>
            </a:ln>
            <a:effectLst/>
          </p:spPr>
        </p:pic>
      </p:grpSp>
      <p:pic>
        <p:nvPicPr>
          <p:cNvPr id="1017" name="droppedImage.pdf" descr="droppedImage.pdf"/>
          <p:cNvPicPr>
            <a:picLocks noChangeAspect="1"/>
          </p:cNvPicPr>
          <p:nvPr/>
        </p:nvPicPr>
        <p:blipFill>
          <a:blip r:embed="rId9"/>
          <a:stretch>
            <a:fillRect/>
          </a:stretch>
        </p:blipFill>
        <p:spPr>
          <a:xfrm>
            <a:off x="7855149" y="2652117"/>
            <a:ext cx="187523" cy="241102"/>
          </a:xfrm>
          <a:prstGeom prst="rect">
            <a:avLst/>
          </a:prstGeom>
          <a:ln w="12700">
            <a:miter lim="400000"/>
          </a:ln>
        </p:spPr>
      </p:pic>
      <p:pic>
        <p:nvPicPr>
          <p:cNvPr id="1018" name="droppedImage.pdf" descr="droppedImage.pdf"/>
          <p:cNvPicPr>
            <a:picLocks noChangeAspect="1"/>
          </p:cNvPicPr>
          <p:nvPr/>
        </p:nvPicPr>
        <p:blipFill>
          <a:blip r:embed="rId10"/>
          <a:stretch>
            <a:fillRect/>
          </a:stretch>
        </p:blipFill>
        <p:spPr>
          <a:xfrm>
            <a:off x="8507016" y="3125391"/>
            <a:ext cx="178594" cy="321469"/>
          </a:xfrm>
          <a:prstGeom prst="rect">
            <a:avLst/>
          </a:prstGeom>
          <a:ln w="12700">
            <a:miter lim="400000"/>
          </a:ln>
        </p:spPr>
      </p:pic>
    </p:spTree>
    <p:extLst>
      <p:ext uri="{BB962C8B-B14F-4D97-AF65-F5344CB8AC3E}">
        <p14:creationId xmlns:p14="http://schemas.microsoft.com/office/powerpoint/2010/main" val="237271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00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003"/>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1004"/>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100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iterate>
                                    <p:tmAbs val="0"/>
                                  </p:iterate>
                                  <p:childTnLst>
                                    <p:set>
                                      <p:cBhvr>
                                        <p:cTn id="19" fill="hold"/>
                                        <p:tgtEl>
                                          <p:spTgt spid="1006"/>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iterate>
                                    <p:tmAbs val="0"/>
                                  </p:iterate>
                                  <p:childTnLst>
                                    <p:set>
                                      <p:cBhvr>
                                        <p:cTn id="22" fill="hold"/>
                                        <p:tgtEl>
                                          <p:spTgt spid="1008"/>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iterate>
                                    <p:tmAbs val="0"/>
                                  </p:iterate>
                                  <p:childTnLst>
                                    <p:set>
                                      <p:cBhvr>
                                        <p:cTn id="25" fill="hold"/>
                                        <p:tgtEl>
                                          <p:spTgt spid="101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iterate>
                                    <p:tmAbs val="0"/>
                                  </p:iterate>
                                  <p:childTnLst>
                                    <p:set>
                                      <p:cBhvr>
                                        <p:cTn id="29" fill="hold"/>
                                        <p:tgtEl>
                                          <p:spTgt spid="1007"/>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iterate>
                                    <p:tmAbs val="0"/>
                                  </p:iterate>
                                  <p:childTnLst>
                                    <p:set>
                                      <p:cBhvr>
                                        <p:cTn id="32" fill="hold"/>
                                        <p:tgtEl>
                                          <p:spTgt spid="10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10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2" grpId="0" animBg="1" advAuto="0"/>
      <p:bldP spid="1003" grpId="0" animBg="1" advAuto="0"/>
      <p:bldP spid="1004" grpId="0" animBg="1" advAuto="0"/>
      <p:bldP spid="1005" grpId="0" animBg="1" advAuto="0"/>
      <p:bldP spid="1006" grpId="0" animBg="1" advAuto="0"/>
      <p:bldP spid="1007" grpId="0" animBg="1" advAuto="0"/>
      <p:bldP spid="1008" grpId="0" animBg="1" advAuto="0"/>
      <p:bldP spid="1016" grpId="0" animBg="1" advAuto="0"/>
      <p:bldP spid="1017" grpId="0" animBg="1" advAuto="0"/>
      <p:bldP spid="1018"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pplication&#10;&#10;Description automatically generated with medium confidence">
            <a:extLst>
              <a:ext uri="{FF2B5EF4-FFF2-40B4-BE49-F238E27FC236}">
                <a16:creationId xmlns:a16="http://schemas.microsoft.com/office/drawing/2014/main" id="{0DC0E043-BAE3-A048-A298-62C58F6626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00852"/>
            <a:ext cx="12192000" cy="4656295"/>
          </a:xfrm>
          <a:prstGeom prst="rect">
            <a:avLst/>
          </a:prstGeom>
        </p:spPr>
      </p:pic>
    </p:spTree>
    <p:extLst>
      <p:ext uri="{BB962C8B-B14F-4D97-AF65-F5344CB8AC3E}">
        <p14:creationId xmlns:p14="http://schemas.microsoft.com/office/powerpoint/2010/main" val="26234582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7" name="summer_clipart_sun.gif" descr="summer_clipart_sun.gif"/>
          <p:cNvPicPr>
            <a:picLocks noChangeAspect="1"/>
          </p:cNvPicPr>
          <p:nvPr/>
        </p:nvPicPr>
        <p:blipFill>
          <a:blip r:embed="rId3"/>
          <a:stretch>
            <a:fillRect/>
          </a:stretch>
        </p:blipFill>
        <p:spPr>
          <a:xfrm>
            <a:off x="8828484" y="2116336"/>
            <a:ext cx="580430" cy="580430"/>
          </a:xfrm>
          <a:prstGeom prst="rect">
            <a:avLst/>
          </a:prstGeom>
          <a:ln w="12700">
            <a:miter lim="400000"/>
          </a:ln>
        </p:spPr>
      </p:pic>
      <p:sp>
        <p:nvSpPr>
          <p:cNvPr id="998" name="Shape from shading"/>
          <p:cNvSpPr txBox="1">
            <a:spLocks noGrp="1"/>
          </p:cNvSpPr>
          <p:nvPr>
            <p:ph type="title"/>
          </p:nvPr>
        </p:nvSpPr>
        <p:spPr>
          <a:xfrm>
            <a:off x="731242" y="-205383"/>
            <a:ext cx="9810750" cy="2321719"/>
          </a:xfrm>
          <a:prstGeom prst="rect">
            <a:avLst/>
          </a:prstGeom>
        </p:spPr>
        <p:txBody>
          <a:bodyPr/>
          <a:lstStyle/>
          <a:p>
            <a:r>
              <a:rPr lang="en-US" dirty="0"/>
              <a:t>“N-dot-l” shading</a:t>
            </a:r>
            <a:endParaRPr dirty="0"/>
          </a:p>
        </p:txBody>
      </p:sp>
      <p:pic>
        <p:nvPicPr>
          <p:cNvPr id="999" name="graysurfacepatch.png" descr="graysurfacepatch.png"/>
          <p:cNvPicPr>
            <a:picLocks/>
          </p:cNvPicPr>
          <p:nvPr/>
        </p:nvPicPr>
        <p:blipFill>
          <a:blip r:embed="rId4"/>
          <a:srcRect l="16667" t="16711" r="13333" b="14584"/>
          <a:stretch>
            <a:fillRect/>
          </a:stretch>
        </p:blipFill>
        <p:spPr>
          <a:xfrm>
            <a:off x="6506766" y="3580805"/>
            <a:ext cx="2464594" cy="884039"/>
          </a:xfrm>
          <a:prstGeom prst="rect">
            <a:avLst/>
          </a:prstGeom>
          <a:ln w="12700">
            <a:miter lim="400000"/>
          </a:ln>
        </p:spPr>
      </p:pic>
      <p:pic>
        <p:nvPicPr>
          <p:cNvPr id="1000" name="scatter_TS_forehead.png" descr="scatter_TS_forehead.png"/>
          <p:cNvPicPr>
            <a:picLocks/>
          </p:cNvPicPr>
          <p:nvPr/>
        </p:nvPicPr>
        <p:blipFill>
          <a:blip r:embed="rId5"/>
          <a:stretch>
            <a:fillRect/>
          </a:stretch>
        </p:blipFill>
        <p:spPr>
          <a:xfrm>
            <a:off x="6712149" y="2654350"/>
            <a:ext cx="2044898" cy="1535906"/>
          </a:xfrm>
          <a:prstGeom prst="rect">
            <a:avLst/>
          </a:prstGeom>
          <a:ln w="12700">
            <a:miter lim="400000"/>
          </a:ln>
        </p:spPr>
      </p:pic>
      <p:sp>
        <p:nvSpPr>
          <p:cNvPr id="1001" name="Line"/>
          <p:cNvSpPr/>
          <p:nvPr/>
        </p:nvSpPr>
        <p:spPr>
          <a:xfrm flipV="1">
            <a:off x="7866311" y="2625328"/>
            <a:ext cx="997893" cy="904132"/>
          </a:xfrm>
          <a:prstGeom prst="line">
            <a:avLst/>
          </a:prstGeom>
          <a:ln w="50800">
            <a:solidFill>
              <a:srgbClr val="FF9300"/>
            </a:solidFill>
          </a:ln>
        </p:spPr>
        <p:txBody>
          <a:bodyPr lIns="35719" tIns="35719" rIns="35719" bIns="35719" anchor="ctr"/>
          <a:lstStyle/>
          <a:p>
            <a:pPr algn="ctr" defTabSz="410751" hangingPunct="0">
              <a:defRPr/>
            </a:pPr>
            <a:endParaRPr sz="2812" kern="0">
              <a:solidFill>
                <a:srgbClr val="000000"/>
              </a:solidFill>
              <a:latin typeface="Helvetica Neue Light"/>
              <a:sym typeface="Helvetica Neue Light"/>
            </a:endParaRPr>
          </a:p>
        </p:txBody>
      </p:sp>
      <p:sp>
        <p:nvSpPr>
          <p:cNvPr id="1002" name="Rectangle"/>
          <p:cNvSpPr/>
          <p:nvPr/>
        </p:nvSpPr>
        <p:spPr>
          <a:xfrm>
            <a:off x="4783832" y="1555948"/>
            <a:ext cx="1705571" cy="919759"/>
          </a:xfrm>
          <a:prstGeom prst="rect">
            <a:avLst/>
          </a:prstGeom>
          <a:ln w="12700" cap="sq">
            <a:solidFill>
              <a:srgbClr val="000000"/>
            </a:solidFill>
          </a:ln>
        </p:spPr>
        <p:txBody>
          <a:bodyPr lIns="35719" tIns="35719" rIns="35719" bIns="35719" anchor="ctr"/>
          <a:lstStyle/>
          <a:p>
            <a:pPr marL="40638" marR="40638" algn="ctr" defTabSz="910796" hangingPunct="0">
              <a:defRPr sz="3600">
                <a:solidFill>
                  <a:srgbClr val="FFFED5"/>
                </a:solidFill>
                <a:uFill>
                  <a:solidFill>
                    <a:srgbClr val="FFFED5"/>
                  </a:solidFill>
                </a:uFill>
                <a:latin typeface="Times New Roman"/>
                <a:ea typeface="Times New Roman"/>
                <a:cs typeface="Times New Roman"/>
                <a:sym typeface="Times New Roman"/>
              </a:defRPr>
            </a:pPr>
            <a:endParaRPr sz="2531" kern="0">
              <a:solidFill>
                <a:srgbClr val="FFFED5"/>
              </a:solidFill>
              <a:uFill>
                <a:solidFill>
                  <a:srgbClr val="FFFED5"/>
                </a:solidFill>
              </a:uFill>
              <a:latin typeface="Times New Roman"/>
              <a:cs typeface="Times New Roman"/>
              <a:sym typeface="Times New Roman"/>
            </a:endParaRPr>
          </a:p>
        </p:txBody>
      </p:sp>
      <p:pic>
        <p:nvPicPr>
          <p:cNvPr id="1003" name="lambertian_scatterplot.png" descr="lambertian_scatterplot.png"/>
          <p:cNvPicPr>
            <a:picLocks/>
          </p:cNvPicPr>
          <p:nvPr/>
        </p:nvPicPr>
        <p:blipFill>
          <a:blip r:embed="rId6"/>
          <a:stretch>
            <a:fillRect/>
          </a:stretch>
        </p:blipFill>
        <p:spPr>
          <a:xfrm>
            <a:off x="4765476" y="1618060"/>
            <a:ext cx="1750219" cy="860425"/>
          </a:xfrm>
          <a:prstGeom prst="rect">
            <a:avLst/>
          </a:prstGeom>
          <a:ln w="12700">
            <a:miter lim="400000"/>
          </a:ln>
        </p:spPr>
      </p:pic>
      <p:sp>
        <p:nvSpPr>
          <p:cNvPr id="1004" name="Arrow"/>
          <p:cNvSpPr/>
          <p:nvPr/>
        </p:nvSpPr>
        <p:spPr>
          <a:xfrm rot="2700000">
            <a:off x="6497836" y="2482453"/>
            <a:ext cx="366117" cy="294680"/>
          </a:xfrm>
          <a:prstGeom prst="rightArrow">
            <a:avLst>
              <a:gd name="adj1" fmla="val 47368"/>
              <a:gd name="adj2" fmla="val 60606"/>
            </a:avLst>
          </a:prstGeom>
          <a:solidFill>
            <a:srgbClr val="CBCBCB"/>
          </a:solidFill>
          <a:ln w="12700" cap="sq">
            <a:solidFill>
              <a:srgbClr val="000000"/>
            </a:solidFill>
          </a:ln>
        </p:spPr>
        <p:txBody>
          <a:bodyPr lIns="35719" tIns="35719" rIns="35719" bIns="35719" anchor="ctr"/>
          <a:lstStyle/>
          <a:p>
            <a:pPr marL="40638" marR="40638" algn="ctr" defTabSz="910796" hangingPunct="0">
              <a:defRPr sz="3600">
                <a:solidFill>
                  <a:srgbClr val="FFFED5"/>
                </a:solidFill>
                <a:uFill>
                  <a:solidFill>
                    <a:srgbClr val="FFFED5"/>
                  </a:solidFill>
                </a:uFill>
                <a:latin typeface="Times New Roman"/>
                <a:ea typeface="Times New Roman"/>
                <a:cs typeface="Times New Roman"/>
                <a:sym typeface="Times New Roman"/>
              </a:defRPr>
            </a:pPr>
            <a:endParaRPr sz="2531" kern="0">
              <a:solidFill>
                <a:srgbClr val="FFFED5"/>
              </a:solidFill>
              <a:uFill>
                <a:solidFill>
                  <a:srgbClr val="FFFED5"/>
                </a:solidFill>
              </a:uFill>
              <a:latin typeface="Times New Roman"/>
              <a:cs typeface="Times New Roman"/>
              <a:sym typeface="Times New Roman"/>
            </a:endParaRPr>
          </a:p>
        </p:txBody>
      </p:sp>
      <p:sp>
        <p:nvSpPr>
          <p:cNvPr id="1005" name="ASSUMPTION 1:…"/>
          <p:cNvSpPr txBox="1"/>
          <p:nvPr/>
        </p:nvSpPr>
        <p:spPr>
          <a:xfrm>
            <a:off x="3284587" y="1549400"/>
            <a:ext cx="1329211" cy="461729"/>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spAutoFit/>
          </a:bodyPr>
          <a:lstStyle/>
          <a:p>
            <a:pPr marL="40638" marR="40638" algn="ctr" defTabSz="910796" hangingPunct="0">
              <a:buClr>
                <a:srgbClr val="FFFED5"/>
              </a:buClr>
              <a:defRPr sz="1800">
                <a:uFill>
                  <a:solidFill>
                    <a:srgbClr val="000000"/>
                  </a:solidFill>
                </a:uFill>
                <a:latin typeface="Tahoma"/>
                <a:ea typeface="Tahoma"/>
                <a:cs typeface="Tahoma"/>
                <a:sym typeface="Tahoma"/>
              </a:defRPr>
            </a:pPr>
            <a:r>
              <a:rPr sz="1266" kern="0">
                <a:solidFill>
                  <a:srgbClr val="000000"/>
                </a:solidFill>
                <a:uFill>
                  <a:solidFill>
                    <a:srgbClr val="000000"/>
                  </a:solidFill>
                </a:uFill>
                <a:latin typeface="Tahoma"/>
                <a:ea typeface="Tahoma"/>
                <a:cs typeface="Tahoma"/>
                <a:sym typeface="Tahoma"/>
              </a:rPr>
              <a:t>ASSUMPTION 1:</a:t>
            </a:r>
          </a:p>
          <a:p>
            <a:pPr marL="40638" marR="40638" algn="ctr" defTabSz="910796" hangingPunct="0">
              <a:buClr>
                <a:srgbClr val="FFFED5"/>
              </a:buClr>
              <a:defRPr sz="1800">
                <a:uFill>
                  <a:solidFill>
                    <a:srgbClr val="000000"/>
                  </a:solidFill>
                </a:uFill>
                <a:latin typeface="Tahoma"/>
                <a:ea typeface="Tahoma"/>
                <a:cs typeface="Tahoma"/>
                <a:sym typeface="Tahoma"/>
              </a:defRPr>
            </a:pPr>
            <a:r>
              <a:rPr sz="1266" kern="0">
                <a:solidFill>
                  <a:srgbClr val="000000"/>
                </a:solidFill>
                <a:uFill>
                  <a:solidFill>
                    <a:srgbClr val="000000"/>
                  </a:solidFill>
                </a:uFill>
                <a:latin typeface="Tahoma"/>
                <a:ea typeface="Tahoma"/>
                <a:cs typeface="Tahoma"/>
                <a:sym typeface="Tahoma"/>
              </a:rPr>
              <a:t>LAMBERTIAN</a:t>
            </a:r>
          </a:p>
        </p:txBody>
      </p:sp>
      <p:sp>
        <p:nvSpPr>
          <p:cNvPr id="1006" name="Line"/>
          <p:cNvSpPr/>
          <p:nvPr/>
        </p:nvSpPr>
        <p:spPr>
          <a:xfrm flipV="1">
            <a:off x="7846219" y="3012281"/>
            <a:ext cx="595313" cy="535782"/>
          </a:xfrm>
          <a:prstGeom prst="line">
            <a:avLst/>
          </a:prstGeom>
          <a:ln w="50800" cap="sq">
            <a:solidFill>
              <a:srgbClr val="000000"/>
            </a:solidFill>
            <a:tailEnd type="stealth"/>
          </a:ln>
        </p:spPr>
        <p:txBody>
          <a:bodyPr lIns="35719" tIns="35719" rIns="35719" bIns="35719" anchor="ctr"/>
          <a:lstStyle/>
          <a:p>
            <a:pPr algn="ctr" defTabSz="410751" hangingPunct="0">
              <a:defRPr/>
            </a:pPr>
            <a:endParaRPr sz="2812" kern="0">
              <a:solidFill>
                <a:srgbClr val="000000"/>
              </a:solidFill>
              <a:latin typeface="Helvetica Neue Light"/>
              <a:sym typeface="Helvetica Neue Light"/>
            </a:endParaRPr>
          </a:p>
        </p:txBody>
      </p:sp>
      <p:sp>
        <p:nvSpPr>
          <p:cNvPr id="1007" name="Line"/>
          <p:cNvSpPr/>
          <p:nvPr/>
        </p:nvSpPr>
        <p:spPr>
          <a:xfrm flipV="1">
            <a:off x="7721203" y="2776343"/>
            <a:ext cx="1" cy="679446"/>
          </a:xfrm>
          <a:prstGeom prst="line">
            <a:avLst/>
          </a:prstGeom>
          <a:ln w="50800" cap="sq">
            <a:solidFill>
              <a:srgbClr val="000000"/>
            </a:solidFill>
            <a:tailEnd type="stealth"/>
          </a:ln>
        </p:spPr>
        <p:txBody>
          <a:bodyPr lIns="35719" tIns="35719" rIns="35719" bIns="35719" anchor="ctr"/>
          <a:lstStyle/>
          <a:p>
            <a:pPr algn="ctr" defTabSz="410751" hangingPunct="0">
              <a:defRPr/>
            </a:pPr>
            <a:endParaRPr sz="2812" kern="0">
              <a:solidFill>
                <a:srgbClr val="000000"/>
              </a:solidFill>
              <a:latin typeface="Helvetica Neue Light"/>
              <a:sym typeface="Helvetica Neue Light"/>
            </a:endParaRPr>
          </a:p>
        </p:txBody>
      </p:sp>
      <p:sp>
        <p:nvSpPr>
          <p:cNvPr id="1008" name="ASSUMPTION 2:…"/>
          <p:cNvSpPr txBox="1"/>
          <p:nvPr/>
        </p:nvSpPr>
        <p:spPr>
          <a:xfrm>
            <a:off x="8291716" y="1549400"/>
            <a:ext cx="1957588" cy="461729"/>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spAutoFit/>
          </a:bodyPr>
          <a:lstStyle/>
          <a:p>
            <a:pPr marL="40638" marR="40638" algn="ctr" defTabSz="910796" hangingPunct="0">
              <a:buClr>
                <a:srgbClr val="FFFED5"/>
              </a:buClr>
              <a:defRPr sz="1800">
                <a:uFill>
                  <a:solidFill>
                    <a:srgbClr val="000000"/>
                  </a:solidFill>
                </a:uFill>
                <a:latin typeface="Tahoma"/>
                <a:ea typeface="Tahoma"/>
                <a:cs typeface="Tahoma"/>
                <a:sym typeface="Tahoma"/>
              </a:defRPr>
            </a:pPr>
            <a:r>
              <a:rPr sz="1266" kern="0">
                <a:solidFill>
                  <a:srgbClr val="000000"/>
                </a:solidFill>
                <a:uFill>
                  <a:solidFill>
                    <a:srgbClr val="000000"/>
                  </a:solidFill>
                </a:uFill>
                <a:latin typeface="Tahoma"/>
                <a:ea typeface="Tahoma"/>
                <a:cs typeface="Tahoma"/>
                <a:sym typeface="Tahoma"/>
              </a:rPr>
              <a:t>ASSUMPTION 2:</a:t>
            </a:r>
          </a:p>
          <a:p>
            <a:pPr marL="40638" marR="40638" algn="ctr" defTabSz="910796" hangingPunct="0">
              <a:buClr>
                <a:srgbClr val="FFFED5"/>
              </a:buClr>
              <a:defRPr sz="1800">
                <a:uFill>
                  <a:solidFill>
                    <a:srgbClr val="000000"/>
                  </a:solidFill>
                </a:uFill>
                <a:latin typeface="Tahoma"/>
                <a:ea typeface="Tahoma"/>
                <a:cs typeface="Tahoma"/>
                <a:sym typeface="Tahoma"/>
              </a:defRPr>
            </a:pPr>
            <a:r>
              <a:rPr sz="1266" kern="0">
                <a:solidFill>
                  <a:srgbClr val="000000"/>
                </a:solidFill>
                <a:uFill>
                  <a:solidFill>
                    <a:srgbClr val="000000"/>
                  </a:solidFill>
                </a:uFill>
                <a:latin typeface="Tahoma"/>
                <a:ea typeface="Tahoma"/>
                <a:cs typeface="Tahoma"/>
                <a:sym typeface="Tahoma"/>
              </a:rPr>
              <a:t>DIRECTIONAL LIGHTING</a:t>
            </a:r>
          </a:p>
        </p:txBody>
      </p:sp>
      <p:pic>
        <p:nvPicPr>
          <p:cNvPr id="1012" name="droppedImage.pdf" descr="droppedImage.pdf"/>
          <p:cNvPicPr>
            <a:picLocks noChangeAspect="1"/>
          </p:cNvPicPr>
          <p:nvPr/>
        </p:nvPicPr>
        <p:blipFill>
          <a:blip r:embed="rId7"/>
          <a:stretch>
            <a:fillRect/>
          </a:stretch>
        </p:blipFill>
        <p:spPr>
          <a:xfrm>
            <a:off x="1925836" y="2893219"/>
            <a:ext cx="4402337" cy="517923"/>
          </a:xfrm>
          <a:prstGeom prst="rect">
            <a:avLst/>
          </a:prstGeom>
          <a:ln w="12700">
            <a:miter lim="400000"/>
          </a:ln>
        </p:spPr>
      </p:pic>
      <p:grpSp>
        <p:nvGrpSpPr>
          <p:cNvPr id="1016" name="Group"/>
          <p:cNvGrpSpPr/>
          <p:nvPr/>
        </p:nvGrpSpPr>
        <p:grpSpPr>
          <a:xfrm>
            <a:off x="3318867" y="3652242"/>
            <a:ext cx="3062883" cy="723305"/>
            <a:chOff x="0" y="0"/>
            <a:chExt cx="4356100" cy="1028700"/>
          </a:xfrm>
        </p:grpSpPr>
        <p:sp>
          <p:nvSpPr>
            <p:cNvPr id="1013" name="Arrow"/>
            <p:cNvSpPr/>
            <p:nvPr/>
          </p:nvSpPr>
          <p:spPr>
            <a:xfrm rot="10800000">
              <a:off x="3479800" y="266700"/>
              <a:ext cx="520700" cy="419100"/>
            </a:xfrm>
            <a:prstGeom prst="rightArrow">
              <a:avLst>
                <a:gd name="adj1" fmla="val 47368"/>
                <a:gd name="adj2" fmla="val 60606"/>
              </a:avLst>
            </a:prstGeom>
            <a:solidFill>
              <a:srgbClr val="CBCBCB"/>
            </a:solidFill>
            <a:ln w="12700" cap="sq">
              <a:solidFill>
                <a:srgbClr val="000000"/>
              </a:solidFill>
              <a:prstDash val="solid"/>
              <a:round/>
            </a:ln>
            <a:effectLst/>
          </p:spPr>
          <p:txBody>
            <a:bodyPr wrap="square" lIns="35719" tIns="35719" rIns="35719" bIns="35719" numCol="1" anchor="ctr">
              <a:noAutofit/>
            </a:bodyPr>
            <a:lstStyle/>
            <a:p>
              <a:pPr marL="40638" marR="40638" algn="ctr" defTabSz="910796" hangingPunct="0">
                <a:defRPr sz="3600">
                  <a:solidFill>
                    <a:srgbClr val="FFFED5"/>
                  </a:solidFill>
                  <a:uFill>
                    <a:solidFill>
                      <a:srgbClr val="FFFED5"/>
                    </a:solidFill>
                  </a:uFill>
                  <a:latin typeface="Times New Roman"/>
                  <a:ea typeface="Times New Roman"/>
                  <a:cs typeface="Times New Roman"/>
                  <a:sym typeface="Times New Roman"/>
                </a:defRPr>
              </a:pPr>
              <a:endParaRPr sz="2531" kern="0">
                <a:solidFill>
                  <a:srgbClr val="FFFED5"/>
                </a:solidFill>
                <a:uFill>
                  <a:solidFill>
                    <a:srgbClr val="FFFED5"/>
                  </a:solidFill>
                </a:uFill>
                <a:latin typeface="Times New Roman"/>
                <a:cs typeface="Times New Roman"/>
                <a:sym typeface="Times New Roman"/>
              </a:endParaRPr>
            </a:p>
          </p:txBody>
        </p:sp>
        <p:sp>
          <p:nvSpPr>
            <p:cNvPr id="1014" name="Rounded Rectangle"/>
            <p:cNvSpPr/>
            <p:nvPr/>
          </p:nvSpPr>
          <p:spPr>
            <a:xfrm>
              <a:off x="0" y="0"/>
              <a:ext cx="4356100" cy="1028700"/>
            </a:xfrm>
            <a:prstGeom prst="roundRect">
              <a:avLst>
                <a:gd name="adj" fmla="val 18519"/>
              </a:avLst>
            </a:prstGeom>
            <a:noFill/>
            <a:ln w="12700" cap="flat">
              <a:solidFill>
                <a:srgbClr val="000000"/>
              </a:solidFill>
              <a:prstDash val="solid"/>
              <a:miter lim="400000"/>
            </a:ln>
            <a:effectLst/>
          </p:spPr>
          <p:txBody>
            <a:bodyPr wrap="square" lIns="35719" tIns="35719" rIns="35719" bIns="35719" numCol="1" anchor="ctr">
              <a:noAutofit/>
            </a:bodyPr>
            <a:lstStyle/>
            <a:p>
              <a:pPr algn="ctr" defTabSz="410751" hangingPunct="0">
                <a:defRPr sz="3600">
                  <a:latin typeface="+mn-lt"/>
                  <a:ea typeface="+mn-ea"/>
                  <a:cs typeface="+mn-cs"/>
                  <a:sym typeface="Helvetica Neue Light"/>
                </a:defRPr>
              </a:pPr>
              <a:endParaRPr sz="2531" kern="0">
                <a:solidFill>
                  <a:srgbClr val="000000"/>
                </a:solidFill>
                <a:latin typeface="Helvetica Neue Light"/>
                <a:sym typeface="Helvetica Neue Light"/>
              </a:endParaRPr>
            </a:p>
          </p:txBody>
        </p:sp>
        <p:pic>
          <p:nvPicPr>
            <p:cNvPr id="1015" name="droppedImage.pdf" descr="droppedImage.pdf"/>
            <p:cNvPicPr>
              <a:picLocks noChangeAspect="1"/>
            </p:cNvPicPr>
            <p:nvPr/>
          </p:nvPicPr>
          <p:blipFill>
            <a:blip r:embed="rId8"/>
            <a:stretch>
              <a:fillRect/>
            </a:stretch>
          </p:blipFill>
          <p:spPr>
            <a:xfrm>
              <a:off x="279400" y="50800"/>
              <a:ext cx="2794000" cy="661737"/>
            </a:xfrm>
            <a:prstGeom prst="rect">
              <a:avLst/>
            </a:prstGeom>
            <a:ln w="12700" cap="flat">
              <a:noFill/>
              <a:miter lim="400000"/>
            </a:ln>
            <a:effectLst/>
          </p:spPr>
        </p:pic>
      </p:grpSp>
      <p:pic>
        <p:nvPicPr>
          <p:cNvPr id="1017" name="droppedImage.pdf" descr="droppedImage.pdf"/>
          <p:cNvPicPr>
            <a:picLocks noChangeAspect="1"/>
          </p:cNvPicPr>
          <p:nvPr/>
        </p:nvPicPr>
        <p:blipFill>
          <a:blip r:embed="rId9"/>
          <a:stretch>
            <a:fillRect/>
          </a:stretch>
        </p:blipFill>
        <p:spPr>
          <a:xfrm>
            <a:off x="7855149" y="2652117"/>
            <a:ext cx="187523" cy="241102"/>
          </a:xfrm>
          <a:prstGeom prst="rect">
            <a:avLst/>
          </a:prstGeom>
          <a:ln w="12700">
            <a:miter lim="400000"/>
          </a:ln>
        </p:spPr>
      </p:pic>
      <p:pic>
        <p:nvPicPr>
          <p:cNvPr id="1018" name="droppedImage.pdf" descr="droppedImage.pdf"/>
          <p:cNvPicPr>
            <a:picLocks noChangeAspect="1"/>
          </p:cNvPicPr>
          <p:nvPr/>
        </p:nvPicPr>
        <p:blipFill>
          <a:blip r:embed="rId10"/>
          <a:stretch>
            <a:fillRect/>
          </a:stretch>
        </p:blipFill>
        <p:spPr>
          <a:xfrm>
            <a:off x="8507016" y="3125391"/>
            <a:ext cx="178594" cy="321469"/>
          </a:xfrm>
          <a:prstGeom prst="rect">
            <a:avLst/>
          </a:prstGeom>
          <a:ln w="12700">
            <a:miter lim="400000"/>
          </a:ln>
        </p:spPr>
      </p:pic>
    </p:spTree>
    <p:extLst>
      <p:ext uri="{BB962C8B-B14F-4D97-AF65-F5344CB8AC3E}">
        <p14:creationId xmlns:p14="http://schemas.microsoft.com/office/powerpoint/2010/main" val="2412570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1" name="Summary of some useful lighting models"/>
          <p:cNvSpPr txBox="1">
            <a:spLocks noGrp="1"/>
          </p:cNvSpPr>
          <p:nvPr>
            <p:ph type="title"/>
          </p:nvPr>
        </p:nvSpPr>
        <p:spPr>
          <a:xfrm>
            <a:off x="1925836" y="232172"/>
            <a:ext cx="8340328" cy="982266"/>
          </a:xfrm>
          <a:prstGeom prst="rect">
            <a:avLst/>
          </a:prstGeom>
        </p:spPr>
        <p:txBody>
          <a:bodyPr>
            <a:normAutofit fontScale="90000"/>
          </a:bodyPr>
          <a:lstStyle/>
          <a:p>
            <a:r>
              <a:t>Summary of some useful lighting models</a:t>
            </a:r>
          </a:p>
        </p:txBody>
      </p:sp>
      <p:sp>
        <p:nvSpPr>
          <p:cNvPr id="1162" name="plenoptic function (function on 5D domain)…"/>
          <p:cNvSpPr txBox="1">
            <a:spLocks noGrp="1"/>
          </p:cNvSpPr>
          <p:nvPr>
            <p:ph type="body" idx="1"/>
          </p:nvPr>
        </p:nvSpPr>
        <p:spPr>
          <a:prstGeom prst="rect">
            <a:avLst/>
          </a:prstGeom>
        </p:spPr>
        <p:txBody>
          <a:bodyPr/>
          <a:lstStyle/>
          <a:p>
            <a:pPr marL="500045"/>
            <a:r>
              <a:t>plenoptic function (function on 5D domain)</a:t>
            </a:r>
          </a:p>
          <a:p>
            <a:pPr marL="500045"/>
            <a:r>
              <a:t>far-field illumination (function on 2D domain)</a:t>
            </a:r>
          </a:p>
          <a:p>
            <a:pPr marL="500045"/>
            <a:r>
              <a:t>low-frequency far-field illumination (nine numbers)</a:t>
            </a:r>
          </a:p>
          <a:p>
            <a:pPr marL="500045"/>
            <a:r>
              <a:t>directional lighting (three numbers = direction and strength)</a:t>
            </a:r>
          </a:p>
          <a:p>
            <a:pPr marL="500045"/>
            <a:r>
              <a:t>point source (four numbers = location and strength)</a:t>
            </a:r>
          </a:p>
        </p:txBody>
      </p:sp>
    </p:spTree>
    <p:extLst>
      <p:ext uri="{BB962C8B-B14F-4D97-AF65-F5344CB8AC3E}">
        <p14:creationId xmlns:p14="http://schemas.microsoft.com/office/powerpoint/2010/main" val="7979761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AB55C69D-8996-4C59-A210-AFC426F83F38}"/>
              </a:ext>
            </a:extLst>
          </p:cNvPr>
          <p:cNvSpPr>
            <a:spLocks noGrp="1" noChangeArrowheads="1"/>
          </p:cNvSpPr>
          <p:nvPr>
            <p:ph type="title"/>
          </p:nvPr>
        </p:nvSpPr>
        <p:spPr>
          <a:xfrm>
            <a:off x="1981200" y="0"/>
            <a:ext cx="8229600" cy="1143000"/>
          </a:xfrm>
        </p:spPr>
        <p:txBody>
          <a:bodyPr/>
          <a:lstStyle/>
          <a:p>
            <a:pPr eaLnBrk="1" hangingPunct="1"/>
            <a:r>
              <a:rPr lang="en-US" altLang="ja-JP" sz="3600"/>
              <a:t>Shape from a Single Image?</a:t>
            </a:r>
          </a:p>
        </p:txBody>
      </p:sp>
      <p:sp>
        <p:nvSpPr>
          <p:cNvPr id="1556483" name="Rectangle 3">
            <a:extLst>
              <a:ext uri="{FF2B5EF4-FFF2-40B4-BE49-F238E27FC236}">
                <a16:creationId xmlns:a16="http://schemas.microsoft.com/office/drawing/2014/main" id="{67A4D904-4BE0-4F3B-812B-7B4111D4DD9D}"/>
              </a:ext>
            </a:extLst>
          </p:cNvPr>
          <p:cNvSpPr>
            <a:spLocks noGrp="1" noChangeArrowheads="1"/>
          </p:cNvSpPr>
          <p:nvPr>
            <p:ph type="body" idx="1"/>
          </p:nvPr>
        </p:nvSpPr>
        <p:spPr>
          <a:xfrm>
            <a:off x="1981200" y="1189038"/>
            <a:ext cx="8229600" cy="4525962"/>
          </a:xfrm>
        </p:spPr>
        <p:txBody>
          <a:bodyPr/>
          <a:lstStyle/>
          <a:p>
            <a:pPr marL="469876" indent="-469876"/>
            <a:r>
              <a:rPr lang="en-US" altLang="ja-JP" sz="2400" dirty="0"/>
              <a:t>Given a single image of an object with known surface reflectance taken under a </a:t>
            </a:r>
            <a:r>
              <a:rPr lang="en-US" altLang="ja-JP" sz="2400" u="sng" dirty="0"/>
              <a:t>known light source</a:t>
            </a:r>
            <a:r>
              <a:rPr lang="en-US" altLang="ja-JP" sz="2400" dirty="0"/>
              <a:t>, can we recover the shape of the object?</a:t>
            </a:r>
          </a:p>
        </p:txBody>
      </p:sp>
    </p:spTree>
    <p:extLst>
      <p:ext uri="{BB962C8B-B14F-4D97-AF65-F5344CB8AC3E}">
        <p14:creationId xmlns:p14="http://schemas.microsoft.com/office/powerpoint/2010/main" val="7843324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4D4B2EFA-7AD5-458D-82AE-29DC1F4F2872}"/>
              </a:ext>
            </a:extLst>
          </p:cNvPr>
          <p:cNvSpPr>
            <a:spLocks noGrp="1" noChangeArrowheads="1"/>
          </p:cNvSpPr>
          <p:nvPr>
            <p:ph type="title"/>
          </p:nvPr>
        </p:nvSpPr>
        <p:spPr>
          <a:xfrm>
            <a:off x="2209800" y="0"/>
            <a:ext cx="7772400" cy="1143000"/>
          </a:xfrm>
        </p:spPr>
        <p:txBody>
          <a:bodyPr/>
          <a:lstStyle/>
          <a:p>
            <a:pPr eaLnBrk="1" hangingPunct="1"/>
            <a:r>
              <a:rPr lang="en-US" altLang="ja-JP" sz="3600"/>
              <a:t>Human Perception</a:t>
            </a:r>
          </a:p>
        </p:txBody>
      </p:sp>
      <p:pic>
        <p:nvPicPr>
          <p:cNvPr id="49155" name="Picture 1">
            <a:extLst>
              <a:ext uri="{FF2B5EF4-FFF2-40B4-BE49-F238E27FC236}">
                <a16:creationId xmlns:a16="http://schemas.microsoft.com/office/drawing/2014/main" id="{C969A1AB-77FE-4C4C-9897-D493CB386A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905000"/>
            <a:ext cx="8826500"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51091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a:extLst>
              <a:ext uri="{FF2B5EF4-FFF2-40B4-BE49-F238E27FC236}">
                <a16:creationId xmlns:a16="http://schemas.microsoft.com/office/drawing/2014/main" id="{F26563B7-8661-4BFA-9F57-4A028B8363B6}"/>
              </a:ext>
            </a:extLst>
          </p:cNvPr>
          <p:cNvSpPr txBox="1">
            <a:spLocks noChangeArrowheads="1"/>
          </p:cNvSpPr>
          <p:nvPr/>
        </p:nvSpPr>
        <p:spPr bwMode="auto">
          <a:xfrm>
            <a:off x="1849439" y="381000"/>
            <a:ext cx="8493125" cy="4159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defTabSz="414338">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Arial" panose="020B0604020202020204" pitchFamily="34" charset="0"/>
                <a:ea typeface="MS PGothic" panose="020B0600070205080204" pitchFamily="34" charset="-128"/>
              </a:defRPr>
            </a:lvl1pPr>
            <a:lvl2pPr marL="742950" indent="-285750" defTabSz="414338">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Arial" panose="020B0604020202020204" pitchFamily="34" charset="0"/>
                <a:ea typeface="MS PGothic" panose="020B0600070205080204" pitchFamily="34" charset="-128"/>
              </a:defRPr>
            </a:lvl2pPr>
            <a:lvl3pPr marL="1143000" indent="-228600" defTabSz="414338">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Arial" panose="020B0604020202020204" pitchFamily="34" charset="0"/>
                <a:ea typeface="MS PGothic" panose="020B0600070205080204" pitchFamily="34" charset="-128"/>
              </a:defRPr>
            </a:lvl3pPr>
            <a:lvl4pPr marL="1600200" indent="-228600" defTabSz="414338">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Arial" panose="020B0604020202020204" pitchFamily="34" charset="0"/>
                <a:ea typeface="MS PGothic" panose="020B0600070205080204" pitchFamily="34" charset="-128"/>
              </a:defRPr>
            </a:lvl4pPr>
            <a:lvl5pPr marL="2057400" indent="-228600" defTabSz="414338">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Arial" panose="020B0604020202020204" pitchFamily="34" charset="0"/>
                <a:ea typeface="MS PGothic" panose="020B0600070205080204" pitchFamily="34" charset="-128"/>
              </a:defRPr>
            </a:lvl5pPr>
            <a:lvl6pPr marL="2514600" indent="-228600" defTabSz="414338"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Arial" panose="020B0604020202020204" pitchFamily="34" charset="0"/>
                <a:ea typeface="MS PGothic" panose="020B0600070205080204" pitchFamily="34" charset="-128"/>
              </a:defRPr>
            </a:lvl6pPr>
            <a:lvl7pPr marL="2971800" indent="-228600" defTabSz="414338"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Arial" panose="020B0604020202020204" pitchFamily="34" charset="0"/>
                <a:ea typeface="MS PGothic" panose="020B0600070205080204" pitchFamily="34" charset="-128"/>
              </a:defRPr>
            </a:lvl7pPr>
            <a:lvl8pPr marL="3429000" indent="-228600" defTabSz="414338"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Arial" panose="020B0604020202020204" pitchFamily="34" charset="0"/>
                <a:ea typeface="MS PGothic" panose="020B0600070205080204" pitchFamily="34" charset="-128"/>
              </a:defRPr>
            </a:lvl8pPr>
            <a:lvl9pPr marL="3886200" indent="-228600" defTabSz="414338" eaLnBrk="0" fontAlgn="base" hangingPunct="0">
              <a:spcBef>
                <a:spcPct val="0"/>
              </a:spcBef>
              <a:spcAft>
                <a:spcPct val="0"/>
              </a:spcAft>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Arial" panose="020B0604020202020204" pitchFamily="34" charset="0"/>
                <a:ea typeface="MS PGothic" panose="020B0600070205080204" pitchFamily="34" charset="-128"/>
              </a:defRPr>
            </a:lvl9pPr>
          </a:lstStyle>
          <a:p>
            <a:pPr algn="ctr" defTabSz="414317" fontAlgn="base" hangingPunct="0">
              <a:lnSpc>
                <a:spcPct val="93000"/>
              </a:lnSpc>
              <a:spcBef>
                <a:spcPct val="0"/>
              </a:spcBef>
              <a:spcAft>
                <a:spcPct val="0"/>
              </a:spcAft>
              <a:buClr>
                <a:srgbClr val="000000"/>
              </a:buClr>
              <a:buSzPct val="45000"/>
              <a:tabLst>
                <a:tab pos="723863" algn="l"/>
                <a:tab pos="1447726" algn="l"/>
                <a:tab pos="2171589" algn="l"/>
                <a:tab pos="2895452" algn="l"/>
                <a:tab pos="3619315" algn="l"/>
                <a:tab pos="4343177" algn="l"/>
                <a:tab pos="5067041" algn="l"/>
                <a:tab pos="5790904" algn="l"/>
                <a:tab pos="6514766" algn="l"/>
                <a:tab pos="7238630" algn="l"/>
                <a:tab pos="7962492" algn="l"/>
                <a:tab pos="8686355" algn="l"/>
              </a:tabLst>
              <a:defRPr/>
            </a:pPr>
            <a:r>
              <a:rPr lang="en-GB" altLang="en-US" sz="1500" b="1">
                <a:solidFill>
                  <a:srgbClr val="000000"/>
                </a:solidFill>
                <a:sym typeface="Helvetica Light"/>
              </a:rPr>
              <a:t>Examples of the classic bump/dent stimuli used to test lighting assumptions when judging shape from shading, with shading orientations (a) 0° and (b) 180° from the vertical.</a:t>
            </a:r>
          </a:p>
        </p:txBody>
      </p:sp>
      <p:pic>
        <p:nvPicPr>
          <p:cNvPr id="3074" name="Picture 2">
            <a:extLst>
              <a:ext uri="{FF2B5EF4-FFF2-40B4-BE49-F238E27FC236}">
                <a16:creationId xmlns:a16="http://schemas.microsoft.com/office/drawing/2014/main" id="{7938F1A1-0E46-4D81-B291-BC069CC503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3538" y="6230938"/>
            <a:ext cx="1071562" cy="404812"/>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3075" name="Picture 3">
            <a:extLst>
              <a:ext uri="{FF2B5EF4-FFF2-40B4-BE49-F238E27FC236}">
                <a16:creationId xmlns:a16="http://schemas.microsoft.com/office/drawing/2014/main" id="{178310CD-7534-43F8-945C-07ADAAA387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513" y="1889125"/>
            <a:ext cx="7804150" cy="3073400"/>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3076" name="Text Box 4">
            <a:extLst>
              <a:ext uri="{FF2B5EF4-FFF2-40B4-BE49-F238E27FC236}">
                <a16:creationId xmlns:a16="http://schemas.microsoft.com/office/drawing/2014/main" id="{90A37853-F3D0-4739-AF14-15449462284D}"/>
              </a:ext>
            </a:extLst>
          </p:cNvPr>
          <p:cNvSpPr txBox="1">
            <a:spLocks noChangeArrowheads="1"/>
          </p:cNvSpPr>
          <p:nvPr/>
        </p:nvSpPr>
        <p:spPr bwMode="auto">
          <a:xfrm>
            <a:off x="2195513" y="5972175"/>
            <a:ext cx="3917950" cy="2317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pPr defTabSz="414662" fontAlgn="base" hangingPunct="0">
              <a:lnSpc>
                <a:spcPct val="93000"/>
              </a:lnSpc>
              <a:spcBef>
                <a:spcPct val="0"/>
              </a:spcBef>
              <a:spcAft>
                <a:spcPct val="0"/>
              </a:spcAft>
              <a:buClr>
                <a:srgbClr val="000000"/>
              </a:buClr>
              <a:buSzPct val="45000"/>
              <a:tabLst>
                <a:tab pos="723863" algn="l"/>
                <a:tab pos="1447726" algn="l"/>
                <a:tab pos="2171589" algn="l"/>
                <a:tab pos="2895452" algn="l"/>
                <a:tab pos="3619315" algn="l"/>
              </a:tabLst>
              <a:defRPr/>
            </a:pPr>
            <a:r>
              <a:rPr lang="en-GB" sz="1100" b="1">
                <a:latin typeface="Arial" charset="0"/>
                <a:sym typeface="Helvetica Light"/>
              </a:rPr>
              <a:t>Thomas R et al. J Vis 2010;10:6</a:t>
            </a:r>
          </a:p>
        </p:txBody>
      </p:sp>
    </p:spTree>
    <p:extLst>
      <p:ext uri="{BB962C8B-B14F-4D97-AF65-F5344CB8AC3E}">
        <p14:creationId xmlns:p14="http://schemas.microsoft.com/office/powerpoint/2010/main" val="189162452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a:extLst>
              <a:ext uri="{FF2B5EF4-FFF2-40B4-BE49-F238E27FC236}">
                <a16:creationId xmlns:a16="http://schemas.microsoft.com/office/drawing/2014/main" id="{6DBD26C0-A9B4-4185-9617-2E75E44CB9CF}"/>
              </a:ext>
            </a:extLst>
          </p:cNvPr>
          <p:cNvSpPr>
            <a:spLocks noGrp="1" noChangeArrowheads="1"/>
          </p:cNvSpPr>
          <p:nvPr>
            <p:ph type="title"/>
          </p:nvPr>
        </p:nvSpPr>
        <p:spPr>
          <a:xfrm>
            <a:off x="2209800" y="0"/>
            <a:ext cx="7772400" cy="1143000"/>
          </a:xfrm>
        </p:spPr>
        <p:txBody>
          <a:bodyPr/>
          <a:lstStyle/>
          <a:p>
            <a:pPr eaLnBrk="1" hangingPunct="1"/>
            <a:r>
              <a:rPr lang="en-US" altLang="ja-JP" sz="3600"/>
              <a:t>Human Perception</a:t>
            </a:r>
          </a:p>
        </p:txBody>
      </p:sp>
      <p:sp>
        <p:nvSpPr>
          <p:cNvPr id="55298" name="Text Box 5">
            <a:extLst>
              <a:ext uri="{FF2B5EF4-FFF2-40B4-BE49-F238E27FC236}">
                <a16:creationId xmlns:a16="http://schemas.microsoft.com/office/drawing/2014/main" id="{DCE8CC2F-83E5-4F5B-94A3-57F5907E6ABA}"/>
              </a:ext>
            </a:extLst>
          </p:cNvPr>
          <p:cNvSpPr txBox="1">
            <a:spLocks noChangeArrowheads="1"/>
          </p:cNvSpPr>
          <p:nvPr/>
        </p:nvSpPr>
        <p:spPr bwMode="auto">
          <a:xfrm>
            <a:off x="7543801" y="6175376"/>
            <a:ext cx="30498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hangingPunct="0">
              <a:spcBef>
                <a:spcPct val="0"/>
              </a:spcBef>
              <a:spcAft>
                <a:spcPct val="0"/>
              </a:spcAft>
              <a:defRPr/>
            </a:pPr>
            <a:r>
              <a:rPr lang="en-US" altLang="en-US">
                <a:solidFill>
                  <a:srgbClr val="000000"/>
                </a:solidFill>
                <a:sym typeface="Helvetica Light"/>
              </a:rPr>
              <a:t>by V. Ramachandran</a:t>
            </a:r>
          </a:p>
        </p:txBody>
      </p:sp>
      <p:sp>
        <p:nvSpPr>
          <p:cNvPr id="55300" name="Text Box 7">
            <a:extLst>
              <a:ext uri="{FF2B5EF4-FFF2-40B4-BE49-F238E27FC236}">
                <a16:creationId xmlns:a16="http://schemas.microsoft.com/office/drawing/2014/main" id="{3A5C3E92-6A65-4319-BF85-B5294AFEDAED}"/>
              </a:ext>
            </a:extLst>
          </p:cNvPr>
          <p:cNvSpPr txBox="1">
            <a:spLocks noChangeArrowheads="1"/>
          </p:cNvSpPr>
          <p:nvPr/>
        </p:nvSpPr>
        <p:spPr bwMode="auto">
          <a:xfrm>
            <a:off x="2286001" y="1676401"/>
            <a:ext cx="7263527" cy="360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hangingPunct="0">
              <a:spcBef>
                <a:spcPct val="0"/>
              </a:spcBef>
              <a:spcAft>
                <a:spcPct val="0"/>
              </a:spcAft>
              <a:buFontTx/>
              <a:buChar char="•"/>
              <a:defRPr/>
            </a:pPr>
            <a:r>
              <a:rPr lang="en-US" altLang="en-US" sz="2600">
                <a:solidFill>
                  <a:srgbClr val="000000"/>
                </a:solidFill>
                <a:sym typeface="Helvetica Light"/>
              </a:rPr>
              <a:t> Our brain often perceives shape from shading.</a:t>
            </a:r>
          </a:p>
          <a:p>
            <a:pPr defTabSz="914353" eaLnBrk="0" fontAlgn="base" hangingPunct="0">
              <a:spcBef>
                <a:spcPct val="0"/>
              </a:spcBef>
              <a:spcAft>
                <a:spcPct val="0"/>
              </a:spcAft>
              <a:defRPr/>
            </a:pPr>
            <a:r>
              <a:rPr lang="en-US" altLang="en-US" sz="2600">
                <a:solidFill>
                  <a:srgbClr val="000000"/>
                </a:solidFill>
                <a:sym typeface="Helvetica Light"/>
              </a:rPr>
              <a:t> </a:t>
            </a:r>
          </a:p>
          <a:p>
            <a:pPr defTabSz="914353" eaLnBrk="0" fontAlgn="base" hangingPunct="0">
              <a:spcBef>
                <a:spcPct val="0"/>
              </a:spcBef>
              <a:spcAft>
                <a:spcPct val="0"/>
              </a:spcAft>
              <a:buFontTx/>
              <a:buChar char="•"/>
              <a:defRPr/>
            </a:pPr>
            <a:r>
              <a:rPr lang="en-US" altLang="en-US" sz="2600">
                <a:solidFill>
                  <a:srgbClr val="000000"/>
                </a:solidFill>
                <a:sym typeface="Helvetica Light"/>
              </a:rPr>
              <a:t> Mostly, it makes many assumptions to do so.</a:t>
            </a:r>
          </a:p>
          <a:p>
            <a:pPr defTabSz="914353" eaLnBrk="0" fontAlgn="base" hangingPunct="0">
              <a:spcBef>
                <a:spcPct val="0"/>
              </a:spcBef>
              <a:spcAft>
                <a:spcPct val="0"/>
              </a:spcAft>
              <a:defRPr/>
            </a:pPr>
            <a:endParaRPr lang="en-US" altLang="en-US" sz="2600">
              <a:solidFill>
                <a:srgbClr val="000000"/>
              </a:solidFill>
              <a:sym typeface="Helvetica Light"/>
            </a:endParaRPr>
          </a:p>
          <a:p>
            <a:pPr defTabSz="914353" eaLnBrk="0" fontAlgn="base" hangingPunct="0">
              <a:spcBef>
                <a:spcPct val="0"/>
              </a:spcBef>
              <a:spcAft>
                <a:spcPct val="0"/>
              </a:spcAft>
              <a:buFontTx/>
              <a:buChar char="•"/>
              <a:defRPr/>
            </a:pPr>
            <a:r>
              <a:rPr lang="en-US" altLang="en-US" sz="2600">
                <a:solidFill>
                  <a:srgbClr val="000000"/>
                </a:solidFill>
                <a:sym typeface="Helvetica Light"/>
              </a:rPr>
              <a:t> For example:</a:t>
            </a:r>
          </a:p>
          <a:p>
            <a:pPr defTabSz="914353" eaLnBrk="0" fontAlgn="base" hangingPunct="0">
              <a:spcBef>
                <a:spcPct val="0"/>
              </a:spcBef>
              <a:spcAft>
                <a:spcPct val="0"/>
              </a:spcAft>
              <a:defRPr/>
            </a:pPr>
            <a:endParaRPr lang="en-US" altLang="en-US" sz="2600">
              <a:solidFill>
                <a:srgbClr val="000000"/>
              </a:solidFill>
              <a:sym typeface="Helvetica Light"/>
            </a:endParaRPr>
          </a:p>
          <a:p>
            <a:pPr defTabSz="914353" eaLnBrk="0" fontAlgn="base" hangingPunct="0">
              <a:spcBef>
                <a:spcPct val="0"/>
              </a:spcBef>
              <a:spcAft>
                <a:spcPct val="0"/>
              </a:spcAft>
              <a:defRPr/>
            </a:pPr>
            <a:r>
              <a:rPr lang="en-US" altLang="en-US">
                <a:solidFill>
                  <a:srgbClr val="000000"/>
                </a:solidFill>
                <a:sym typeface="Helvetica Light"/>
              </a:rPr>
              <a:t>	Light is coming from above (sun).</a:t>
            </a:r>
          </a:p>
          <a:p>
            <a:pPr defTabSz="914353" eaLnBrk="0" fontAlgn="base" hangingPunct="0">
              <a:spcBef>
                <a:spcPct val="0"/>
              </a:spcBef>
              <a:spcAft>
                <a:spcPct val="0"/>
              </a:spcAft>
              <a:defRPr/>
            </a:pPr>
            <a:r>
              <a:rPr lang="en-US" altLang="en-US">
                <a:solidFill>
                  <a:srgbClr val="000000"/>
                </a:solidFill>
                <a:sym typeface="Helvetica Light"/>
              </a:rPr>
              <a:t>	</a:t>
            </a:r>
          </a:p>
          <a:p>
            <a:pPr defTabSz="914353" eaLnBrk="0" fontAlgn="base" hangingPunct="0">
              <a:spcBef>
                <a:spcPct val="0"/>
              </a:spcBef>
              <a:spcAft>
                <a:spcPct val="0"/>
              </a:spcAft>
              <a:defRPr/>
            </a:pPr>
            <a:r>
              <a:rPr lang="en-US" altLang="en-US">
                <a:solidFill>
                  <a:srgbClr val="000000"/>
                </a:solidFill>
                <a:sym typeface="Helvetica Light"/>
              </a:rPr>
              <a:t>	Biased by occluding contours.</a:t>
            </a:r>
          </a:p>
        </p:txBody>
      </p:sp>
    </p:spTree>
    <p:extLst>
      <p:ext uri="{BB962C8B-B14F-4D97-AF65-F5344CB8AC3E}">
        <p14:creationId xmlns:p14="http://schemas.microsoft.com/office/powerpoint/2010/main" val="31000766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7" name="summer_clipart_sun.gif" descr="summer_clipart_sun.gif"/>
          <p:cNvPicPr>
            <a:picLocks noChangeAspect="1"/>
          </p:cNvPicPr>
          <p:nvPr/>
        </p:nvPicPr>
        <p:blipFill>
          <a:blip r:embed="rId3"/>
          <a:stretch>
            <a:fillRect/>
          </a:stretch>
        </p:blipFill>
        <p:spPr>
          <a:xfrm>
            <a:off x="8828484" y="2116336"/>
            <a:ext cx="580430" cy="580430"/>
          </a:xfrm>
          <a:prstGeom prst="rect">
            <a:avLst/>
          </a:prstGeom>
          <a:ln w="12700">
            <a:miter lim="400000"/>
          </a:ln>
        </p:spPr>
      </p:pic>
      <p:sp>
        <p:nvSpPr>
          <p:cNvPr id="998" name="Shape from shading"/>
          <p:cNvSpPr txBox="1">
            <a:spLocks noGrp="1"/>
          </p:cNvSpPr>
          <p:nvPr>
            <p:ph type="title"/>
          </p:nvPr>
        </p:nvSpPr>
        <p:spPr>
          <a:xfrm>
            <a:off x="412630" y="-412750"/>
            <a:ext cx="9810750" cy="2321719"/>
          </a:xfrm>
          <a:prstGeom prst="rect">
            <a:avLst/>
          </a:prstGeom>
        </p:spPr>
        <p:txBody>
          <a:bodyPr/>
          <a:lstStyle/>
          <a:p>
            <a:r>
              <a:rPr lang="en-US" dirty="0"/>
              <a:t>Single-lighting is ambiguous</a:t>
            </a:r>
            <a:endParaRPr dirty="0"/>
          </a:p>
        </p:txBody>
      </p:sp>
      <p:pic>
        <p:nvPicPr>
          <p:cNvPr id="999" name="graysurfacepatch.png" descr="graysurfacepatch.png"/>
          <p:cNvPicPr>
            <a:picLocks/>
          </p:cNvPicPr>
          <p:nvPr/>
        </p:nvPicPr>
        <p:blipFill>
          <a:blip r:embed="rId4"/>
          <a:srcRect l="16667" t="16711" r="13333" b="14584"/>
          <a:stretch>
            <a:fillRect/>
          </a:stretch>
        </p:blipFill>
        <p:spPr>
          <a:xfrm>
            <a:off x="6506766" y="3580805"/>
            <a:ext cx="2464594" cy="884039"/>
          </a:xfrm>
          <a:prstGeom prst="rect">
            <a:avLst/>
          </a:prstGeom>
          <a:ln w="12700">
            <a:miter lim="400000"/>
          </a:ln>
        </p:spPr>
      </p:pic>
      <p:pic>
        <p:nvPicPr>
          <p:cNvPr id="1000" name="scatter_TS_forehead.png" descr="scatter_TS_forehead.png"/>
          <p:cNvPicPr>
            <a:picLocks/>
          </p:cNvPicPr>
          <p:nvPr/>
        </p:nvPicPr>
        <p:blipFill>
          <a:blip r:embed="rId5"/>
          <a:stretch>
            <a:fillRect/>
          </a:stretch>
        </p:blipFill>
        <p:spPr>
          <a:xfrm>
            <a:off x="6712149" y="2654350"/>
            <a:ext cx="2044898" cy="1535906"/>
          </a:xfrm>
          <a:prstGeom prst="rect">
            <a:avLst/>
          </a:prstGeom>
          <a:ln w="12700">
            <a:miter lim="400000"/>
          </a:ln>
        </p:spPr>
      </p:pic>
      <p:sp>
        <p:nvSpPr>
          <p:cNvPr id="1001" name="Line"/>
          <p:cNvSpPr/>
          <p:nvPr/>
        </p:nvSpPr>
        <p:spPr>
          <a:xfrm flipV="1">
            <a:off x="7866311" y="2625328"/>
            <a:ext cx="997893" cy="904132"/>
          </a:xfrm>
          <a:prstGeom prst="line">
            <a:avLst/>
          </a:prstGeom>
          <a:ln w="50800">
            <a:solidFill>
              <a:srgbClr val="FF9300"/>
            </a:solidFill>
          </a:ln>
        </p:spPr>
        <p:txBody>
          <a:bodyPr lIns="35719" tIns="35719" rIns="35719" bIns="35719" anchor="ctr"/>
          <a:lstStyle/>
          <a:p>
            <a:pPr algn="ctr" defTabSz="410751" hangingPunct="0">
              <a:defRPr/>
            </a:pPr>
            <a:endParaRPr sz="2812" kern="0">
              <a:solidFill>
                <a:srgbClr val="000000"/>
              </a:solidFill>
              <a:latin typeface="Helvetica Neue Light"/>
              <a:sym typeface="Helvetica Neue Light"/>
            </a:endParaRPr>
          </a:p>
        </p:txBody>
      </p:sp>
      <p:sp>
        <p:nvSpPr>
          <p:cNvPr id="1002" name="Rectangle"/>
          <p:cNvSpPr/>
          <p:nvPr/>
        </p:nvSpPr>
        <p:spPr>
          <a:xfrm>
            <a:off x="4783832" y="1555948"/>
            <a:ext cx="1705571" cy="919759"/>
          </a:xfrm>
          <a:prstGeom prst="rect">
            <a:avLst/>
          </a:prstGeom>
          <a:ln w="12700" cap="sq">
            <a:solidFill>
              <a:srgbClr val="000000"/>
            </a:solidFill>
          </a:ln>
        </p:spPr>
        <p:txBody>
          <a:bodyPr lIns="35719" tIns="35719" rIns="35719" bIns="35719" anchor="ctr"/>
          <a:lstStyle/>
          <a:p>
            <a:pPr marL="40638" marR="40638" algn="ctr" defTabSz="910796" hangingPunct="0">
              <a:defRPr sz="3600">
                <a:solidFill>
                  <a:srgbClr val="FFFED5"/>
                </a:solidFill>
                <a:uFill>
                  <a:solidFill>
                    <a:srgbClr val="FFFED5"/>
                  </a:solidFill>
                </a:uFill>
                <a:latin typeface="Times New Roman"/>
                <a:ea typeface="Times New Roman"/>
                <a:cs typeface="Times New Roman"/>
                <a:sym typeface="Times New Roman"/>
              </a:defRPr>
            </a:pPr>
            <a:endParaRPr sz="2531" kern="0">
              <a:solidFill>
                <a:srgbClr val="FFFED5"/>
              </a:solidFill>
              <a:uFill>
                <a:solidFill>
                  <a:srgbClr val="FFFED5"/>
                </a:solidFill>
              </a:uFill>
              <a:latin typeface="Times New Roman"/>
              <a:cs typeface="Times New Roman"/>
              <a:sym typeface="Times New Roman"/>
            </a:endParaRPr>
          </a:p>
        </p:txBody>
      </p:sp>
      <p:pic>
        <p:nvPicPr>
          <p:cNvPr id="1003" name="lambertian_scatterplot.png" descr="lambertian_scatterplot.png"/>
          <p:cNvPicPr>
            <a:picLocks/>
          </p:cNvPicPr>
          <p:nvPr/>
        </p:nvPicPr>
        <p:blipFill>
          <a:blip r:embed="rId6"/>
          <a:stretch>
            <a:fillRect/>
          </a:stretch>
        </p:blipFill>
        <p:spPr>
          <a:xfrm>
            <a:off x="4765476" y="1618060"/>
            <a:ext cx="1750219" cy="860425"/>
          </a:xfrm>
          <a:prstGeom prst="rect">
            <a:avLst/>
          </a:prstGeom>
          <a:ln w="12700">
            <a:miter lim="400000"/>
          </a:ln>
        </p:spPr>
      </p:pic>
      <p:sp>
        <p:nvSpPr>
          <p:cNvPr id="1004" name="Arrow"/>
          <p:cNvSpPr/>
          <p:nvPr/>
        </p:nvSpPr>
        <p:spPr>
          <a:xfrm rot="2700000">
            <a:off x="6497836" y="2482453"/>
            <a:ext cx="366117" cy="294680"/>
          </a:xfrm>
          <a:prstGeom prst="rightArrow">
            <a:avLst>
              <a:gd name="adj1" fmla="val 47368"/>
              <a:gd name="adj2" fmla="val 60606"/>
            </a:avLst>
          </a:prstGeom>
          <a:solidFill>
            <a:srgbClr val="CBCBCB"/>
          </a:solidFill>
          <a:ln w="12700" cap="sq">
            <a:solidFill>
              <a:srgbClr val="000000"/>
            </a:solidFill>
          </a:ln>
        </p:spPr>
        <p:txBody>
          <a:bodyPr lIns="35719" tIns="35719" rIns="35719" bIns="35719" anchor="ctr"/>
          <a:lstStyle/>
          <a:p>
            <a:pPr marL="40638" marR="40638" algn="ctr" defTabSz="910796" hangingPunct="0">
              <a:defRPr sz="3600">
                <a:solidFill>
                  <a:srgbClr val="FFFED5"/>
                </a:solidFill>
                <a:uFill>
                  <a:solidFill>
                    <a:srgbClr val="FFFED5"/>
                  </a:solidFill>
                </a:uFill>
                <a:latin typeface="Times New Roman"/>
                <a:ea typeface="Times New Roman"/>
                <a:cs typeface="Times New Roman"/>
                <a:sym typeface="Times New Roman"/>
              </a:defRPr>
            </a:pPr>
            <a:endParaRPr sz="2531" kern="0">
              <a:solidFill>
                <a:srgbClr val="FFFED5"/>
              </a:solidFill>
              <a:uFill>
                <a:solidFill>
                  <a:srgbClr val="FFFED5"/>
                </a:solidFill>
              </a:uFill>
              <a:latin typeface="Times New Roman"/>
              <a:cs typeface="Times New Roman"/>
              <a:sym typeface="Times New Roman"/>
            </a:endParaRPr>
          </a:p>
        </p:txBody>
      </p:sp>
      <p:sp>
        <p:nvSpPr>
          <p:cNvPr id="1005" name="ASSUMPTION 1:…"/>
          <p:cNvSpPr txBox="1"/>
          <p:nvPr/>
        </p:nvSpPr>
        <p:spPr>
          <a:xfrm>
            <a:off x="3284587" y="1549400"/>
            <a:ext cx="1329211" cy="461729"/>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spAutoFit/>
          </a:bodyPr>
          <a:lstStyle/>
          <a:p>
            <a:pPr marL="40638" marR="40638" algn="ctr" defTabSz="910796" hangingPunct="0">
              <a:buClr>
                <a:srgbClr val="FFFED5"/>
              </a:buClr>
              <a:defRPr sz="1800">
                <a:uFill>
                  <a:solidFill>
                    <a:srgbClr val="000000"/>
                  </a:solidFill>
                </a:uFill>
                <a:latin typeface="Tahoma"/>
                <a:ea typeface="Tahoma"/>
                <a:cs typeface="Tahoma"/>
                <a:sym typeface="Tahoma"/>
              </a:defRPr>
            </a:pPr>
            <a:r>
              <a:rPr sz="1266" kern="0">
                <a:solidFill>
                  <a:srgbClr val="000000"/>
                </a:solidFill>
                <a:uFill>
                  <a:solidFill>
                    <a:srgbClr val="000000"/>
                  </a:solidFill>
                </a:uFill>
                <a:latin typeface="Tahoma"/>
                <a:ea typeface="Tahoma"/>
                <a:cs typeface="Tahoma"/>
                <a:sym typeface="Tahoma"/>
              </a:rPr>
              <a:t>ASSUMPTION 1:</a:t>
            </a:r>
          </a:p>
          <a:p>
            <a:pPr marL="40638" marR="40638" algn="ctr" defTabSz="910796" hangingPunct="0">
              <a:buClr>
                <a:srgbClr val="FFFED5"/>
              </a:buClr>
              <a:defRPr sz="1800">
                <a:uFill>
                  <a:solidFill>
                    <a:srgbClr val="000000"/>
                  </a:solidFill>
                </a:uFill>
                <a:latin typeface="Tahoma"/>
                <a:ea typeface="Tahoma"/>
                <a:cs typeface="Tahoma"/>
                <a:sym typeface="Tahoma"/>
              </a:defRPr>
            </a:pPr>
            <a:r>
              <a:rPr sz="1266" kern="0">
                <a:solidFill>
                  <a:srgbClr val="000000"/>
                </a:solidFill>
                <a:uFill>
                  <a:solidFill>
                    <a:srgbClr val="000000"/>
                  </a:solidFill>
                </a:uFill>
                <a:latin typeface="Tahoma"/>
                <a:ea typeface="Tahoma"/>
                <a:cs typeface="Tahoma"/>
                <a:sym typeface="Tahoma"/>
              </a:rPr>
              <a:t>LAMBERTIAN</a:t>
            </a:r>
          </a:p>
        </p:txBody>
      </p:sp>
      <p:sp>
        <p:nvSpPr>
          <p:cNvPr id="1006" name="Line"/>
          <p:cNvSpPr/>
          <p:nvPr/>
        </p:nvSpPr>
        <p:spPr>
          <a:xfrm flipV="1">
            <a:off x="7846219" y="3012281"/>
            <a:ext cx="595313" cy="535782"/>
          </a:xfrm>
          <a:prstGeom prst="line">
            <a:avLst/>
          </a:prstGeom>
          <a:ln w="50800" cap="sq">
            <a:solidFill>
              <a:srgbClr val="000000"/>
            </a:solidFill>
            <a:tailEnd type="stealth"/>
          </a:ln>
        </p:spPr>
        <p:txBody>
          <a:bodyPr lIns="35719" tIns="35719" rIns="35719" bIns="35719" anchor="ctr"/>
          <a:lstStyle/>
          <a:p>
            <a:pPr algn="ctr" defTabSz="410751" hangingPunct="0">
              <a:defRPr/>
            </a:pPr>
            <a:endParaRPr sz="2812" kern="0">
              <a:solidFill>
                <a:srgbClr val="000000"/>
              </a:solidFill>
              <a:latin typeface="Helvetica Neue Light"/>
              <a:sym typeface="Helvetica Neue Light"/>
            </a:endParaRPr>
          </a:p>
        </p:txBody>
      </p:sp>
      <p:sp>
        <p:nvSpPr>
          <p:cNvPr id="1007" name="Line"/>
          <p:cNvSpPr/>
          <p:nvPr/>
        </p:nvSpPr>
        <p:spPr>
          <a:xfrm flipV="1">
            <a:off x="7721203" y="2776343"/>
            <a:ext cx="1" cy="679446"/>
          </a:xfrm>
          <a:prstGeom prst="line">
            <a:avLst/>
          </a:prstGeom>
          <a:ln w="50800" cap="sq">
            <a:solidFill>
              <a:srgbClr val="000000"/>
            </a:solidFill>
            <a:tailEnd type="stealth"/>
          </a:ln>
        </p:spPr>
        <p:txBody>
          <a:bodyPr lIns="35719" tIns="35719" rIns="35719" bIns="35719" anchor="ctr"/>
          <a:lstStyle/>
          <a:p>
            <a:pPr algn="ctr" defTabSz="410751" hangingPunct="0">
              <a:defRPr/>
            </a:pPr>
            <a:endParaRPr sz="2812" kern="0">
              <a:solidFill>
                <a:srgbClr val="000000"/>
              </a:solidFill>
              <a:latin typeface="Helvetica Neue Light"/>
              <a:sym typeface="Helvetica Neue Light"/>
            </a:endParaRPr>
          </a:p>
        </p:txBody>
      </p:sp>
      <p:sp>
        <p:nvSpPr>
          <p:cNvPr id="1008" name="ASSUMPTION 2:…"/>
          <p:cNvSpPr txBox="1"/>
          <p:nvPr/>
        </p:nvSpPr>
        <p:spPr>
          <a:xfrm>
            <a:off x="8291716" y="1549400"/>
            <a:ext cx="1957588" cy="461729"/>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spAutoFit/>
          </a:bodyPr>
          <a:lstStyle/>
          <a:p>
            <a:pPr marL="40638" marR="40638" algn="ctr" defTabSz="910796" hangingPunct="0">
              <a:buClr>
                <a:srgbClr val="FFFED5"/>
              </a:buClr>
              <a:defRPr sz="1800">
                <a:uFill>
                  <a:solidFill>
                    <a:srgbClr val="000000"/>
                  </a:solidFill>
                </a:uFill>
                <a:latin typeface="Tahoma"/>
                <a:ea typeface="Tahoma"/>
                <a:cs typeface="Tahoma"/>
                <a:sym typeface="Tahoma"/>
              </a:defRPr>
            </a:pPr>
            <a:r>
              <a:rPr sz="1266" kern="0">
                <a:solidFill>
                  <a:srgbClr val="000000"/>
                </a:solidFill>
                <a:uFill>
                  <a:solidFill>
                    <a:srgbClr val="000000"/>
                  </a:solidFill>
                </a:uFill>
                <a:latin typeface="Tahoma"/>
                <a:ea typeface="Tahoma"/>
                <a:cs typeface="Tahoma"/>
                <a:sym typeface="Tahoma"/>
              </a:rPr>
              <a:t>ASSUMPTION 2:</a:t>
            </a:r>
          </a:p>
          <a:p>
            <a:pPr marL="40638" marR="40638" algn="ctr" defTabSz="910796" hangingPunct="0">
              <a:buClr>
                <a:srgbClr val="FFFED5"/>
              </a:buClr>
              <a:defRPr sz="1800">
                <a:uFill>
                  <a:solidFill>
                    <a:srgbClr val="000000"/>
                  </a:solidFill>
                </a:uFill>
                <a:latin typeface="Tahoma"/>
                <a:ea typeface="Tahoma"/>
                <a:cs typeface="Tahoma"/>
                <a:sym typeface="Tahoma"/>
              </a:defRPr>
            </a:pPr>
            <a:r>
              <a:rPr sz="1266" kern="0">
                <a:solidFill>
                  <a:srgbClr val="000000"/>
                </a:solidFill>
                <a:uFill>
                  <a:solidFill>
                    <a:srgbClr val="000000"/>
                  </a:solidFill>
                </a:uFill>
                <a:latin typeface="Tahoma"/>
                <a:ea typeface="Tahoma"/>
                <a:cs typeface="Tahoma"/>
                <a:sym typeface="Tahoma"/>
              </a:rPr>
              <a:t>DIRECTIONAL LIGHTING</a:t>
            </a:r>
          </a:p>
        </p:txBody>
      </p:sp>
      <p:pic>
        <p:nvPicPr>
          <p:cNvPr id="1012" name="droppedImage.pdf" descr="droppedImage.pdf"/>
          <p:cNvPicPr>
            <a:picLocks noChangeAspect="1"/>
          </p:cNvPicPr>
          <p:nvPr/>
        </p:nvPicPr>
        <p:blipFill>
          <a:blip r:embed="rId7"/>
          <a:stretch>
            <a:fillRect/>
          </a:stretch>
        </p:blipFill>
        <p:spPr>
          <a:xfrm>
            <a:off x="1925836" y="2893219"/>
            <a:ext cx="4402337" cy="517923"/>
          </a:xfrm>
          <a:prstGeom prst="rect">
            <a:avLst/>
          </a:prstGeom>
          <a:ln w="12700">
            <a:miter lim="400000"/>
          </a:ln>
        </p:spPr>
      </p:pic>
      <p:grpSp>
        <p:nvGrpSpPr>
          <p:cNvPr id="1016" name="Group"/>
          <p:cNvGrpSpPr/>
          <p:nvPr/>
        </p:nvGrpSpPr>
        <p:grpSpPr>
          <a:xfrm>
            <a:off x="3318867" y="3652242"/>
            <a:ext cx="3062883" cy="723305"/>
            <a:chOff x="0" y="0"/>
            <a:chExt cx="4356100" cy="1028700"/>
          </a:xfrm>
        </p:grpSpPr>
        <p:sp>
          <p:nvSpPr>
            <p:cNvPr id="1013" name="Arrow"/>
            <p:cNvSpPr/>
            <p:nvPr/>
          </p:nvSpPr>
          <p:spPr>
            <a:xfrm rot="10800000">
              <a:off x="3479800" y="266700"/>
              <a:ext cx="520700" cy="419100"/>
            </a:xfrm>
            <a:prstGeom prst="rightArrow">
              <a:avLst>
                <a:gd name="adj1" fmla="val 47368"/>
                <a:gd name="adj2" fmla="val 60606"/>
              </a:avLst>
            </a:prstGeom>
            <a:solidFill>
              <a:srgbClr val="CBCBCB"/>
            </a:solidFill>
            <a:ln w="12700" cap="sq">
              <a:solidFill>
                <a:srgbClr val="000000"/>
              </a:solidFill>
              <a:prstDash val="solid"/>
              <a:round/>
            </a:ln>
            <a:effectLst/>
          </p:spPr>
          <p:txBody>
            <a:bodyPr wrap="square" lIns="35719" tIns="35719" rIns="35719" bIns="35719" numCol="1" anchor="ctr">
              <a:noAutofit/>
            </a:bodyPr>
            <a:lstStyle/>
            <a:p>
              <a:pPr marL="40638" marR="40638" algn="ctr" defTabSz="910796" hangingPunct="0">
                <a:defRPr sz="3600">
                  <a:solidFill>
                    <a:srgbClr val="FFFED5"/>
                  </a:solidFill>
                  <a:uFill>
                    <a:solidFill>
                      <a:srgbClr val="FFFED5"/>
                    </a:solidFill>
                  </a:uFill>
                  <a:latin typeface="Times New Roman"/>
                  <a:ea typeface="Times New Roman"/>
                  <a:cs typeface="Times New Roman"/>
                  <a:sym typeface="Times New Roman"/>
                </a:defRPr>
              </a:pPr>
              <a:endParaRPr sz="2531" kern="0">
                <a:solidFill>
                  <a:srgbClr val="FFFED5"/>
                </a:solidFill>
                <a:uFill>
                  <a:solidFill>
                    <a:srgbClr val="FFFED5"/>
                  </a:solidFill>
                </a:uFill>
                <a:latin typeface="Times New Roman"/>
                <a:cs typeface="Times New Roman"/>
                <a:sym typeface="Times New Roman"/>
              </a:endParaRPr>
            </a:p>
          </p:txBody>
        </p:sp>
        <p:sp>
          <p:nvSpPr>
            <p:cNvPr id="1014" name="Rounded Rectangle"/>
            <p:cNvSpPr/>
            <p:nvPr/>
          </p:nvSpPr>
          <p:spPr>
            <a:xfrm>
              <a:off x="0" y="0"/>
              <a:ext cx="4356100" cy="1028700"/>
            </a:xfrm>
            <a:prstGeom prst="roundRect">
              <a:avLst>
                <a:gd name="adj" fmla="val 18519"/>
              </a:avLst>
            </a:prstGeom>
            <a:noFill/>
            <a:ln w="12700" cap="flat">
              <a:solidFill>
                <a:srgbClr val="000000"/>
              </a:solidFill>
              <a:prstDash val="solid"/>
              <a:miter lim="400000"/>
            </a:ln>
            <a:effectLst/>
          </p:spPr>
          <p:txBody>
            <a:bodyPr wrap="square" lIns="35719" tIns="35719" rIns="35719" bIns="35719" numCol="1" anchor="ctr">
              <a:noAutofit/>
            </a:bodyPr>
            <a:lstStyle/>
            <a:p>
              <a:pPr algn="ctr" defTabSz="410751" hangingPunct="0">
                <a:defRPr sz="3600">
                  <a:latin typeface="+mn-lt"/>
                  <a:ea typeface="+mn-ea"/>
                  <a:cs typeface="+mn-cs"/>
                  <a:sym typeface="Helvetica Neue Light"/>
                </a:defRPr>
              </a:pPr>
              <a:endParaRPr sz="2531" kern="0">
                <a:solidFill>
                  <a:srgbClr val="000000"/>
                </a:solidFill>
                <a:latin typeface="Helvetica Neue Light"/>
                <a:sym typeface="Helvetica Neue Light"/>
              </a:endParaRPr>
            </a:p>
          </p:txBody>
        </p:sp>
        <p:pic>
          <p:nvPicPr>
            <p:cNvPr id="1015" name="droppedImage.pdf" descr="droppedImage.pdf"/>
            <p:cNvPicPr>
              <a:picLocks noChangeAspect="1"/>
            </p:cNvPicPr>
            <p:nvPr/>
          </p:nvPicPr>
          <p:blipFill>
            <a:blip r:embed="rId8"/>
            <a:stretch>
              <a:fillRect/>
            </a:stretch>
          </p:blipFill>
          <p:spPr>
            <a:xfrm>
              <a:off x="279400" y="50800"/>
              <a:ext cx="2794000" cy="661737"/>
            </a:xfrm>
            <a:prstGeom prst="rect">
              <a:avLst/>
            </a:prstGeom>
            <a:ln w="12700" cap="flat">
              <a:noFill/>
              <a:miter lim="400000"/>
            </a:ln>
            <a:effectLst/>
          </p:spPr>
        </p:pic>
      </p:grpSp>
      <p:pic>
        <p:nvPicPr>
          <p:cNvPr id="1017" name="droppedImage.pdf" descr="droppedImage.pdf"/>
          <p:cNvPicPr>
            <a:picLocks noChangeAspect="1"/>
          </p:cNvPicPr>
          <p:nvPr/>
        </p:nvPicPr>
        <p:blipFill>
          <a:blip r:embed="rId9"/>
          <a:stretch>
            <a:fillRect/>
          </a:stretch>
        </p:blipFill>
        <p:spPr>
          <a:xfrm>
            <a:off x="7855149" y="2652117"/>
            <a:ext cx="187523" cy="241102"/>
          </a:xfrm>
          <a:prstGeom prst="rect">
            <a:avLst/>
          </a:prstGeom>
          <a:ln w="12700">
            <a:miter lim="400000"/>
          </a:ln>
        </p:spPr>
      </p:pic>
      <p:pic>
        <p:nvPicPr>
          <p:cNvPr id="1018" name="droppedImage.pdf" descr="droppedImage.pdf"/>
          <p:cNvPicPr>
            <a:picLocks noChangeAspect="1"/>
          </p:cNvPicPr>
          <p:nvPr/>
        </p:nvPicPr>
        <p:blipFill>
          <a:blip r:embed="rId10"/>
          <a:stretch>
            <a:fillRect/>
          </a:stretch>
        </p:blipFill>
        <p:spPr>
          <a:xfrm>
            <a:off x="8507016" y="3125391"/>
            <a:ext cx="178594" cy="321469"/>
          </a:xfrm>
          <a:prstGeom prst="rect">
            <a:avLst/>
          </a:prstGeom>
          <a:ln w="12700">
            <a:miter lim="400000"/>
          </a:ln>
        </p:spPr>
      </p:pic>
    </p:spTree>
    <p:extLst>
      <p:ext uri="{BB962C8B-B14F-4D97-AF65-F5344CB8AC3E}">
        <p14:creationId xmlns:p14="http://schemas.microsoft.com/office/powerpoint/2010/main" val="2853080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2" name="summer_clipart_sun.gif" descr="summer_clipart_sun.gif"/>
          <p:cNvPicPr>
            <a:picLocks noChangeAspect="1"/>
          </p:cNvPicPr>
          <p:nvPr/>
        </p:nvPicPr>
        <p:blipFill>
          <a:blip r:embed="rId3"/>
          <a:stretch>
            <a:fillRect/>
          </a:stretch>
        </p:blipFill>
        <p:spPr>
          <a:xfrm>
            <a:off x="8828484" y="2116336"/>
            <a:ext cx="580430" cy="580430"/>
          </a:xfrm>
          <a:prstGeom prst="rect">
            <a:avLst/>
          </a:prstGeom>
          <a:ln w="12700">
            <a:miter lim="400000"/>
          </a:ln>
        </p:spPr>
      </p:pic>
      <p:sp>
        <p:nvSpPr>
          <p:cNvPr id="1023" name="Lambertian photometric stereo"/>
          <p:cNvSpPr txBox="1">
            <a:spLocks noGrp="1"/>
          </p:cNvSpPr>
          <p:nvPr>
            <p:ph type="title"/>
          </p:nvPr>
        </p:nvSpPr>
        <p:spPr>
          <a:xfrm>
            <a:off x="538758" y="-517954"/>
            <a:ext cx="9810750" cy="2321719"/>
          </a:xfrm>
          <a:prstGeom prst="rect">
            <a:avLst/>
          </a:prstGeom>
        </p:spPr>
        <p:txBody>
          <a:bodyPr/>
          <a:lstStyle/>
          <a:p>
            <a:r>
              <a:rPr dirty="0"/>
              <a:t>Lambertian photometric stereo</a:t>
            </a:r>
          </a:p>
        </p:txBody>
      </p:sp>
      <p:pic>
        <p:nvPicPr>
          <p:cNvPr id="1024" name="graysurfacepatch.png" descr="graysurfacepatch.png"/>
          <p:cNvPicPr>
            <a:picLocks/>
          </p:cNvPicPr>
          <p:nvPr/>
        </p:nvPicPr>
        <p:blipFill>
          <a:blip r:embed="rId4"/>
          <a:srcRect l="16667" t="16711" r="13333" b="14584"/>
          <a:stretch>
            <a:fillRect/>
          </a:stretch>
        </p:blipFill>
        <p:spPr>
          <a:xfrm>
            <a:off x="6506766" y="3580805"/>
            <a:ext cx="2464594" cy="884039"/>
          </a:xfrm>
          <a:prstGeom prst="rect">
            <a:avLst/>
          </a:prstGeom>
          <a:ln w="12700">
            <a:miter lim="400000"/>
          </a:ln>
        </p:spPr>
      </p:pic>
      <p:grpSp>
        <p:nvGrpSpPr>
          <p:cNvPr id="1027" name="Group"/>
          <p:cNvGrpSpPr/>
          <p:nvPr/>
        </p:nvGrpSpPr>
        <p:grpSpPr>
          <a:xfrm>
            <a:off x="7721203" y="2625328"/>
            <a:ext cx="1143000" cy="1038821"/>
            <a:chOff x="0" y="0"/>
            <a:chExt cx="1625600" cy="1477433"/>
          </a:xfrm>
        </p:grpSpPr>
        <p:sp>
          <p:nvSpPr>
            <p:cNvPr id="1025" name="Line"/>
            <p:cNvSpPr/>
            <p:nvPr/>
          </p:nvSpPr>
          <p:spPr>
            <a:xfrm flipV="1">
              <a:off x="206375" y="0"/>
              <a:ext cx="1419225" cy="1285876"/>
            </a:xfrm>
            <a:prstGeom prst="line">
              <a:avLst/>
            </a:prstGeom>
            <a:noFill/>
            <a:ln w="50800" cap="flat">
              <a:solidFill>
                <a:srgbClr val="FF9300"/>
              </a:solidFill>
              <a:prstDash val="solid"/>
              <a:round/>
            </a:ln>
            <a:effectLst/>
          </p:spPr>
          <p:txBody>
            <a:bodyPr wrap="square" lIns="35719" tIns="35719" rIns="35719" bIns="35719" numCol="1" anchor="ctr">
              <a:noAutofit/>
            </a:bodyPr>
            <a:lstStyle/>
            <a:p>
              <a:pPr defTabSz="321457" hangingPunct="0">
                <a:defRPr/>
              </a:pPr>
              <a:endParaRPr sz="844" kern="0">
                <a:solidFill>
                  <a:srgbClr val="000000"/>
                </a:solidFill>
                <a:latin typeface="Helvetica"/>
                <a:cs typeface="Helvetica"/>
                <a:sym typeface="Helvetica"/>
              </a:endParaRPr>
            </a:p>
          </p:txBody>
        </p:sp>
        <p:sp>
          <p:nvSpPr>
            <p:cNvPr id="1026" name="Line"/>
            <p:cNvSpPr/>
            <p:nvPr/>
          </p:nvSpPr>
          <p:spPr>
            <a:xfrm flipV="1">
              <a:off x="0" y="715433"/>
              <a:ext cx="846667" cy="762001"/>
            </a:xfrm>
            <a:prstGeom prst="line">
              <a:avLst/>
            </a:prstGeom>
            <a:noFill/>
            <a:ln w="50800" cap="sq">
              <a:solidFill>
                <a:srgbClr val="000000"/>
              </a:solidFill>
              <a:prstDash val="solid"/>
              <a:round/>
              <a:tailEnd type="stealth" w="med" len="med"/>
            </a:ln>
            <a:effectLst/>
          </p:spPr>
          <p:txBody>
            <a:bodyPr wrap="square" lIns="35719" tIns="35719" rIns="35719" bIns="35719" numCol="1" anchor="ctr">
              <a:noAutofit/>
            </a:bodyPr>
            <a:lstStyle/>
            <a:p>
              <a:pPr defTabSz="321457" hangingPunct="0">
                <a:defRPr/>
              </a:pPr>
              <a:endParaRPr sz="844" kern="0">
                <a:solidFill>
                  <a:srgbClr val="000000"/>
                </a:solidFill>
                <a:latin typeface="Helvetica"/>
                <a:cs typeface="Helvetica"/>
                <a:sym typeface="Helvetica"/>
              </a:endParaRPr>
            </a:p>
          </p:txBody>
        </p:sp>
      </p:grpSp>
      <p:sp>
        <p:nvSpPr>
          <p:cNvPr id="1028" name="Line"/>
          <p:cNvSpPr/>
          <p:nvPr/>
        </p:nvSpPr>
        <p:spPr>
          <a:xfrm flipV="1">
            <a:off x="7721203" y="2963867"/>
            <a:ext cx="1" cy="679446"/>
          </a:xfrm>
          <a:prstGeom prst="line">
            <a:avLst/>
          </a:prstGeom>
          <a:ln w="50800" cap="sq">
            <a:solidFill>
              <a:srgbClr val="000000"/>
            </a:solidFill>
            <a:tailEnd type="stealth"/>
          </a:ln>
        </p:spPr>
        <p:txBody>
          <a:bodyPr lIns="35719" tIns="35719" rIns="35719" bIns="35719" anchor="ctr"/>
          <a:lstStyle/>
          <a:p>
            <a:pPr defTabSz="321457" hangingPunct="0">
              <a:defRPr/>
            </a:pPr>
            <a:endParaRPr sz="844" kern="0">
              <a:solidFill>
                <a:srgbClr val="000000"/>
              </a:solidFill>
              <a:latin typeface="Helvetica"/>
              <a:cs typeface="Helvetica"/>
              <a:sym typeface="Helvetica"/>
            </a:endParaRPr>
          </a:p>
        </p:txBody>
      </p:sp>
      <p:sp>
        <p:nvSpPr>
          <p:cNvPr id="1029" name="Arrow"/>
          <p:cNvSpPr/>
          <p:nvPr/>
        </p:nvSpPr>
        <p:spPr>
          <a:xfrm rot="10800000">
            <a:off x="5765602" y="2518172"/>
            <a:ext cx="366117" cy="294680"/>
          </a:xfrm>
          <a:prstGeom prst="rightArrow">
            <a:avLst>
              <a:gd name="adj1" fmla="val 47368"/>
              <a:gd name="adj2" fmla="val 60606"/>
            </a:avLst>
          </a:prstGeom>
          <a:solidFill>
            <a:srgbClr val="CBCBCB"/>
          </a:solidFill>
          <a:ln w="12700" cap="sq">
            <a:solidFill>
              <a:srgbClr val="000000"/>
            </a:solidFill>
          </a:ln>
        </p:spPr>
        <p:txBody>
          <a:bodyPr lIns="35719" tIns="35719" rIns="35719" bIns="35719" anchor="ctr"/>
          <a:lstStyle/>
          <a:p>
            <a:pPr marL="40638" marR="40638" defTabSz="910796" hangingPunct="0">
              <a:defRPr sz="3600">
                <a:solidFill>
                  <a:srgbClr val="FFFED5"/>
                </a:solidFill>
                <a:uFill>
                  <a:solidFill>
                    <a:srgbClr val="FFFED5"/>
                  </a:solidFill>
                </a:uFill>
                <a:latin typeface="Times New Roman"/>
                <a:ea typeface="Times New Roman"/>
                <a:cs typeface="Times New Roman"/>
                <a:sym typeface="Times New Roman"/>
              </a:defRPr>
            </a:pPr>
            <a:endParaRPr sz="2531" kern="0">
              <a:solidFill>
                <a:srgbClr val="FFFED5"/>
              </a:solidFill>
              <a:uFill>
                <a:solidFill>
                  <a:srgbClr val="FFFED5"/>
                </a:solidFill>
              </a:uFill>
              <a:latin typeface="Times New Roman"/>
              <a:cs typeface="Times New Roman"/>
              <a:sym typeface="Times New Roman"/>
            </a:endParaRPr>
          </a:p>
        </p:txBody>
      </p:sp>
      <p:pic>
        <p:nvPicPr>
          <p:cNvPr id="1030" name="droppedImage.pdf" descr="droppedImage.pdf"/>
          <p:cNvPicPr>
            <a:picLocks noChangeAspect="1"/>
          </p:cNvPicPr>
          <p:nvPr/>
        </p:nvPicPr>
        <p:blipFill>
          <a:blip r:embed="rId5"/>
          <a:stretch>
            <a:fillRect/>
          </a:stretch>
        </p:blipFill>
        <p:spPr>
          <a:xfrm>
            <a:off x="7739063" y="2687836"/>
            <a:ext cx="187523" cy="241102"/>
          </a:xfrm>
          <a:prstGeom prst="rect">
            <a:avLst/>
          </a:prstGeom>
          <a:ln w="12700">
            <a:miter lim="400000"/>
          </a:ln>
        </p:spPr>
      </p:pic>
      <p:pic>
        <p:nvPicPr>
          <p:cNvPr id="1031" name="latexit-drag.pdf" descr="latexit-drag.pdf"/>
          <p:cNvPicPr>
            <a:picLocks noChangeAspect="1"/>
          </p:cNvPicPr>
          <p:nvPr/>
        </p:nvPicPr>
        <p:blipFill>
          <a:blip r:embed="rId6"/>
          <a:stretch>
            <a:fillRect/>
          </a:stretch>
        </p:blipFill>
        <p:spPr>
          <a:xfrm>
            <a:off x="8310562" y="3161109"/>
            <a:ext cx="267891" cy="366117"/>
          </a:xfrm>
          <a:prstGeom prst="rect">
            <a:avLst/>
          </a:prstGeom>
          <a:ln w="12700">
            <a:miter lim="400000"/>
          </a:ln>
        </p:spPr>
      </p:pic>
      <p:pic>
        <p:nvPicPr>
          <p:cNvPr id="1032" name="latexit-drag.pdf" descr="latexit-drag.pdf"/>
          <p:cNvPicPr>
            <a:picLocks noChangeAspect="1"/>
          </p:cNvPicPr>
          <p:nvPr/>
        </p:nvPicPr>
        <p:blipFill>
          <a:blip r:embed="rId7"/>
          <a:stretch>
            <a:fillRect/>
          </a:stretch>
        </p:blipFill>
        <p:spPr>
          <a:xfrm>
            <a:off x="7247930" y="2732484"/>
            <a:ext cx="276820" cy="366117"/>
          </a:xfrm>
          <a:prstGeom prst="rect">
            <a:avLst/>
          </a:prstGeom>
          <a:ln w="12700">
            <a:miter lim="400000"/>
          </a:ln>
        </p:spPr>
      </p:pic>
      <p:pic>
        <p:nvPicPr>
          <p:cNvPr id="1033" name="latexit-drag.pdf" descr="latexit-drag.pdf"/>
          <p:cNvPicPr>
            <a:picLocks noChangeAspect="1"/>
          </p:cNvPicPr>
          <p:nvPr/>
        </p:nvPicPr>
        <p:blipFill>
          <a:blip r:embed="rId8"/>
          <a:stretch>
            <a:fillRect/>
          </a:stretch>
        </p:blipFill>
        <p:spPr>
          <a:xfrm>
            <a:off x="6908602" y="3268266"/>
            <a:ext cx="375047" cy="366117"/>
          </a:xfrm>
          <a:prstGeom prst="rect">
            <a:avLst/>
          </a:prstGeom>
          <a:ln w="12700">
            <a:miter lim="400000"/>
          </a:ln>
        </p:spPr>
      </p:pic>
      <p:pic>
        <p:nvPicPr>
          <p:cNvPr id="1034" name="latexit-drag.pdf" descr="latexit-drag.pdf"/>
          <p:cNvPicPr>
            <a:picLocks noChangeAspect="1"/>
          </p:cNvPicPr>
          <p:nvPr/>
        </p:nvPicPr>
        <p:blipFill>
          <a:blip r:embed="rId9"/>
          <a:stretch>
            <a:fillRect/>
          </a:stretch>
        </p:blipFill>
        <p:spPr>
          <a:xfrm>
            <a:off x="3863578" y="1741289"/>
            <a:ext cx="1580555" cy="366117"/>
          </a:xfrm>
          <a:prstGeom prst="rect">
            <a:avLst/>
          </a:prstGeom>
          <a:ln w="12700">
            <a:miter lim="400000"/>
          </a:ln>
        </p:spPr>
      </p:pic>
      <p:pic>
        <p:nvPicPr>
          <p:cNvPr id="1035" name="latexit-drag.pdf" descr="latexit-drag.pdf"/>
          <p:cNvPicPr>
            <a:picLocks noChangeAspect="1"/>
          </p:cNvPicPr>
          <p:nvPr/>
        </p:nvPicPr>
        <p:blipFill>
          <a:blip r:embed="rId10"/>
          <a:stretch>
            <a:fillRect/>
          </a:stretch>
        </p:blipFill>
        <p:spPr>
          <a:xfrm>
            <a:off x="3863578" y="2223492"/>
            <a:ext cx="1589484" cy="366117"/>
          </a:xfrm>
          <a:prstGeom prst="rect">
            <a:avLst/>
          </a:prstGeom>
          <a:ln w="12700">
            <a:miter lim="400000"/>
          </a:ln>
        </p:spPr>
      </p:pic>
      <p:pic>
        <p:nvPicPr>
          <p:cNvPr id="1036" name="latexit-drag.pdf" descr="latexit-drag.pdf"/>
          <p:cNvPicPr>
            <a:picLocks noChangeAspect="1"/>
          </p:cNvPicPr>
          <p:nvPr/>
        </p:nvPicPr>
        <p:blipFill>
          <a:blip r:embed="rId11"/>
          <a:stretch>
            <a:fillRect/>
          </a:stretch>
        </p:blipFill>
        <p:spPr>
          <a:xfrm>
            <a:off x="3765351" y="3116461"/>
            <a:ext cx="1785938" cy="366117"/>
          </a:xfrm>
          <a:prstGeom prst="rect">
            <a:avLst/>
          </a:prstGeom>
          <a:ln w="12700">
            <a:miter lim="400000"/>
          </a:ln>
        </p:spPr>
      </p:pic>
      <p:pic>
        <p:nvPicPr>
          <p:cNvPr id="1037" name="latexit-drag.pdf" descr="latexit-drag.pdf"/>
          <p:cNvPicPr>
            <a:picLocks noChangeAspect="1"/>
          </p:cNvPicPr>
          <p:nvPr/>
        </p:nvPicPr>
        <p:blipFill>
          <a:blip r:embed="rId12"/>
          <a:stretch>
            <a:fillRect/>
          </a:stretch>
        </p:blipFill>
        <p:spPr>
          <a:xfrm>
            <a:off x="4542235" y="2803922"/>
            <a:ext cx="44648" cy="294680"/>
          </a:xfrm>
          <a:prstGeom prst="rect">
            <a:avLst/>
          </a:prstGeom>
          <a:ln w="12700">
            <a:miter lim="400000"/>
          </a:ln>
        </p:spPr>
      </p:pic>
      <p:sp>
        <p:nvSpPr>
          <p:cNvPr id="1038" name="Rounded Rectangle"/>
          <p:cNvSpPr/>
          <p:nvPr/>
        </p:nvSpPr>
        <p:spPr>
          <a:xfrm>
            <a:off x="3604617" y="1687711"/>
            <a:ext cx="2080617" cy="1955602"/>
          </a:xfrm>
          <a:prstGeom prst="roundRect">
            <a:avLst>
              <a:gd name="adj" fmla="val 6849"/>
            </a:avLst>
          </a:prstGeom>
          <a:ln w="12700">
            <a:solidFill>
              <a:srgbClr val="000000"/>
            </a:solidFill>
            <a:miter lim="400000"/>
          </a:ln>
        </p:spPr>
        <p:txBody>
          <a:bodyPr lIns="35719" tIns="35719" rIns="35719" bIns="35719" anchor="ctr"/>
          <a:lstStyle/>
          <a:p>
            <a:pPr algn="ctr" defTabSz="410751" hangingPunct="0">
              <a:defRPr sz="3600">
                <a:latin typeface="+mn-lt"/>
                <a:ea typeface="+mn-ea"/>
                <a:cs typeface="+mn-cs"/>
                <a:sym typeface="Helvetica Neue Light"/>
              </a:defRPr>
            </a:pPr>
            <a:endParaRPr sz="2531" kern="0">
              <a:solidFill>
                <a:srgbClr val="000000"/>
              </a:solidFill>
              <a:latin typeface="Helvetica Neue Light"/>
              <a:sym typeface="Helvetica Neue Light"/>
            </a:endParaRPr>
          </a:p>
        </p:txBody>
      </p:sp>
      <p:grpSp>
        <p:nvGrpSpPr>
          <p:cNvPr id="1041" name="Group"/>
          <p:cNvGrpSpPr/>
          <p:nvPr/>
        </p:nvGrpSpPr>
        <p:grpSpPr>
          <a:xfrm rot="18283341">
            <a:off x="7033617" y="2366367"/>
            <a:ext cx="1143000" cy="1038821"/>
            <a:chOff x="0" y="0"/>
            <a:chExt cx="1625600" cy="1477433"/>
          </a:xfrm>
        </p:grpSpPr>
        <p:sp>
          <p:nvSpPr>
            <p:cNvPr id="1039" name="Line"/>
            <p:cNvSpPr/>
            <p:nvPr/>
          </p:nvSpPr>
          <p:spPr>
            <a:xfrm flipV="1">
              <a:off x="206375" y="0"/>
              <a:ext cx="1419225" cy="1285876"/>
            </a:xfrm>
            <a:prstGeom prst="line">
              <a:avLst/>
            </a:prstGeom>
            <a:noFill/>
            <a:ln w="50800" cap="flat">
              <a:solidFill>
                <a:srgbClr val="FF9300"/>
              </a:solidFill>
              <a:prstDash val="solid"/>
              <a:round/>
            </a:ln>
            <a:effectLst/>
          </p:spPr>
          <p:txBody>
            <a:bodyPr wrap="square" lIns="35719" tIns="35719" rIns="35719" bIns="35719" numCol="1" anchor="ctr">
              <a:noAutofit/>
            </a:bodyPr>
            <a:lstStyle/>
            <a:p>
              <a:pPr defTabSz="321457" hangingPunct="0">
                <a:defRPr/>
              </a:pPr>
              <a:endParaRPr sz="844" kern="0">
                <a:solidFill>
                  <a:srgbClr val="000000"/>
                </a:solidFill>
                <a:latin typeface="Helvetica"/>
                <a:cs typeface="Helvetica"/>
                <a:sym typeface="Helvetica"/>
              </a:endParaRPr>
            </a:p>
          </p:txBody>
        </p:sp>
        <p:sp>
          <p:nvSpPr>
            <p:cNvPr id="1040" name="Line"/>
            <p:cNvSpPr/>
            <p:nvPr/>
          </p:nvSpPr>
          <p:spPr>
            <a:xfrm flipV="1">
              <a:off x="0" y="715433"/>
              <a:ext cx="846667" cy="762001"/>
            </a:xfrm>
            <a:prstGeom prst="line">
              <a:avLst/>
            </a:prstGeom>
            <a:noFill/>
            <a:ln w="50800" cap="sq">
              <a:solidFill>
                <a:srgbClr val="000000"/>
              </a:solidFill>
              <a:prstDash val="solid"/>
              <a:round/>
              <a:tailEnd type="stealth" w="med" len="med"/>
            </a:ln>
            <a:effectLst/>
          </p:spPr>
          <p:txBody>
            <a:bodyPr wrap="square" lIns="35719" tIns="35719" rIns="35719" bIns="35719" numCol="1" anchor="ctr">
              <a:noAutofit/>
            </a:bodyPr>
            <a:lstStyle/>
            <a:p>
              <a:pPr defTabSz="321457" hangingPunct="0">
                <a:defRPr/>
              </a:pPr>
              <a:endParaRPr sz="844" kern="0">
                <a:solidFill>
                  <a:srgbClr val="000000"/>
                </a:solidFill>
                <a:latin typeface="Helvetica"/>
                <a:cs typeface="Helvetica"/>
                <a:sym typeface="Helvetica"/>
              </a:endParaRPr>
            </a:p>
          </p:txBody>
        </p:sp>
      </p:grpSp>
      <p:grpSp>
        <p:nvGrpSpPr>
          <p:cNvPr id="1044" name="Group"/>
          <p:cNvGrpSpPr/>
          <p:nvPr/>
        </p:nvGrpSpPr>
        <p:grpSpPr>
          <a:xfrm rot="16126941">
            <a:off x="7063463" y="3029320"/>
            <a:ext cx="571501" cy="687587"/>
            <a:chOff x="0" y="0"/>
            <a:chExt cx="812801" cy="977901"/>
          </a:xfrm>
        </p:grpSpPr>
        <p:sp>
          <p:nvSpPr>
            <p:cNvPr id="1042" name="Line"/>
            <p:cNvSpPr/>
            <p:nvPr/>
          </p:nvSpPr>
          <p:spPr>
            <a:xfrm flipV="1">
              <a:off x="103187" y="0"/>
              <a:ext cx="709615" cy="851110"/>
            </a:xfrm>
            <a:prstGeom prst="line">
              <a:avLst/>
            </a:prstGeom>
            <a:noFill/>
            <a:ln w="50800" cap="flat">
              <a:solidFill>
                <a:srgbClr val="FF9300"/>
              </a:solidFill>
              <a:prstDash val="solid"/>
              <a:round/>
            </a:ln>
            <a:effectLst/>
          </p:spPr>
          <p:txBody>
            <a:bodyPr wrap="square" lIns="35719" tIns="35719" rIns="35719" bIns="35719" numCol="1" anchor="ctr">
              <a:noAutofit/>
            </a:bodyPr>
            <a:lstStyle/>
            <a:p>
              <a:pPr defTabSz="321457" hangingPunct="0">
                <a:defRPr/>
              </a:pPr>
              <a:endParaRPr sz="844" kern="0">
                <a:solidFill>
                  <a:srgbClr val="000000"/>
                </a:solidFill>
                <a:latin typeface="Helvetica"/>
                <a:cs typeface="Helvetica"/>
                <a:sym typeface="Helvetica"/>
              </a:endParaRPr>
            </a:p>
          </p:txBody>
        </p:sp>
        <p:sp>
          <p:nvSpPr>
            <p:cNvPr id="1043" name="Line"/>
            <p:cNvSpPr/>
            <p:nvPr/>
          </p:nvSpPr>
          <p:spPr>
            <a:xfrm flipV="1">
              <a:off x="0" y="473539"/>
              <a:ext cx="423335" cy="504363"/>
            </a:xfrm>
            <a:prstGeom prst="line">
              <a:avLst/>
            </a:prstGeom>
            <a:noFill/>
            <a:ln w="50800" cap="sq">
              <a:solidFill>
                <a:srgbClr val="000000"/>
              </a:solidFill>
              <a:prstDash val="solid"/>
              <a:round/>
              <a:tailEnd type="stealth" w="med" len="med"/>
            </a:ln>
            <a:effectLst/>
          </p:spPr>
          <p:txBody>
            <a:bodyPr wrap="square" lIns="35719" tIns="35719" rIns="35719" bIns="35719" numCol="1" anchor="ctr">
              <a:noAutofit/>
            </a:bodyPr>
            <a:lstStyle/>
            <a:p>
              <a:pPr defTabSz="321457" hangingPunct="0">
                <a:defRPr/>
              </a:pPr>
              <a:endParaRPr sz="844" kern="0">
                <a:solidFill>
                  <a:srgbClr val="000000"/>
                </a:solidFill>
                <a:latin typeface="Helvetica"/>
                <a:cs typeface="Helvetica"/>
                <a:sym typeface="Helvetica"/>
              </a:endParaRPr>
            </a:p>
          </p:txBody>
        </p:sp>
      </p:grpSp>
      <p:pic>
        <p:nvPicPr>
          <p:cNvPr id="1045" name="summer_clipart_sun.gif" descr="summer_clipart_sun.gif"/>
          <p:cNvPicPr>
            <a:picLocks noChangeAspect="1"/>
          </p:cNvPicPr>
          <p:nvPr/>
        </p:nvPicPr>
        <p:blipFill>
          <a:blip r:embed="rId3"/>
          <a:stretch>
            <a:fillRect/>
          </a:stretch>
        </p:blipFill>
        <p:spPr>
          <a:xfrm>
            <a:off x="7131844" y="1580555"/>
            <a:ext cx="580430" cy="580430"/>
          </a:xfrm>
          <a:prstGeom prst="rect">
            <a:avLst/>
          </a:prstGeom>
          <a:ln w="12700">
            <a:miter lim="400000"/>
          </a:ln>
        </p:spPr>
      </p:pic>
      <p:pic>
        <p:nvPicPr>
          <p:cNvPr id="1046" name="summer_clipart_sun.gif" descr="summer_clipart_sun.gif"/>
          <p:cNvPicPr>
            <a:picLocks noChangeAspect="1"/>
          </p:cNvPicPr>
          <p:nvPr/>
        </p:nvPicPr>
        <p:blipFill>
          <a:blip r:embed="rId3"/>
          <a:stretch>
            <a:fillRect/>
          </a:stretch>
        </p:blipFill>
        <p:spPr>
          <a:xfrm>
            <a:off x="6417469" y="2562820"/>
            <a:ext cx="580430" cy="580430"/>
          </a:xfrm>
          <a:prstGeom prst="rect">
            <a:avLst/>
          </a:prstGeom>
          <a:ln w="12700">
            <a:miter lim="400000"/>
          </a:ln>
        </p:spPr>
      </p:pic>
      <p:sp>
        <p:nvSpPr>
          <p:cNvPr id="27" name="solve linear system…">
            <a:extLst>
              <a:ext uri="{FF2B5EF4-FFF2-40B4-BE49-F238E27FC236}">
                <a16:creationId xmlns:a16="http://schemas.microsoft.com/office/drawing/2014/main" id="{CB093E5C-A5F9-46F7-90E2-9EE23FB19538}"/>
              </a:ext>
            </a:extLst>
          </p:cNvPr>
          <p:cNvSpPr txBox="1"/>
          <p:nvPr/>
        </p:nvSpPr>
        <p:spPr>
          <a:xfrm>
            <a:off x="1728282" y="4241665"/>
            <a:ext cx="4573604" cy="3317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b">
            <a:spAutoFit/>
          </a:bodyPr>
          <a:lstStyle/>
          <a:p>
            <a:pPr algn="ctr" defTabSz="410751" hangingPunct="0">
              <a:defRPr sz="2400">
                <a:solidFill>
                  <a:srgbClr val="606060"/>
                </a:solidFill>
                <a:latin typeface="+mn-lt"/>
                <a:ea typeface="+mn-ea"/>
                <a:cs typeface="+mn-cs"/>
                <a:sym typeface="Helvetica Neue Light"/>
              </a:defRPr>
            </a:pPr>
            <a:r>
              <a:rPr lang="en-US" sz="1687" kern="0" dirty="0">
                <a:solidFill>
                  <a:srgbClr val="606060"/>
                </a:solidFill>
                <a:latin typeface="Helvetica Neue Light"/>
                <a:sym typeface="Helvetica Neue Light"/>
              </a:rPr>
              <a:t>Assumption: We know the lighting directions.</a:t>
            </a:r>
            <a:endParaRPr sz="1687" kern="0" dirty="0">
              <a:solidFill>
                <a:srgbClr val="606060"/>
              </a:solidFill>
              <a:latin typeface="Helvetica Neue Light"/>
              <a:sym typeface="Helvetica Neue Light"/>
            </a:endParaRPr>
          </a:p>
        </p:txBody>
      </p:sp>
    </p:spTree>
    <p:extLst>
      <p:ext uri="{BB962C8B-B14F-4D97-AF65-F5344CB8AC3E}">
        <p14:creationId xmlns:p14="http://schemas.microsoft.com/office/powerpoint/2010/main" val="98059269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0" name="summer_clipart_sun.gif" descr="summer_clipart_sun.gif"/>
          <p:cNvPicPr>
            <a:picLocks noChangeAspect="1"/>
          </p:cNvPicPr>
          <p:nvPr/>
        </p:nvPicPr>
        <p:blipFill>
          <a:blip r:embed="rId3"/>
          <a:stretch>
            <a:fillRect/>
          </a:stretch>
        </p:blipFill>
        <p:spPr>
          <a:xfrm>
            <a:off x="8828484" y="2116336"/>
            <a:ext cx="580430" cy="580430"/>
          </a:xfrm>
          <a:prstGeom prst="rect">
            <a:avLst/>
          </a:prstGeom>
          <a:ln w="12700">
            <a:miter lim="400000"/>
          </a:ln>
        </p:spPr>
      </p:pic>
      <p:sp>
        <p:nvSpPr>
          <p:cNvPr id="1051" name="Lambertian photometric stereo"/>
          <p:cNvSpPr txBox="1">
            <a:spLocks noGrp="1"/>
          </p:cNvSpPr>
          <p:nvPr>
            <p:ph type="title"/>
          </p:nvPr>
        </p:nvSpPr>
        <p:spPr>
          <a:xfrm>
            <a:off x="327163" y="-417827"/>
            <a:ext cx="9810750" cy="2321719"/>
          </a:xfrm>
          <a:prstGeom prst="rect">
            <a:avLst/>
          </a:prstGeom>
        </p:spPr>
        <p:txBody>
          <a:bodyPr/>
          <a:lstStyle/>
          <a:p>
            <a:r>
              <a:rPr dirty="0"/>
              <a:t>Lambertian photometric stereo</a:t>
            </a:r>
          </a:p>
        </p:txBody>
      </p:sp>
      <p:pic>
        <p:nvPicPr>
          <p:cNvPr id="1052" name="graysurfacepatch.png" descr="graysurfacepatch.png"/>
          <p:cNvPicPr>
            <a:picLocks/>
          </p:cNvPicPr>
          <p:nvPr/>
        </p:nvPicPr>
        <p:blipFill>
          <a:blip r:embed="rId4"/>
          <a:srcRect l="16667" t="16711" r="13333" b="14584"/>
          <a:stretch>
            <a:fillRect/>
          </a:stretch>
        </p:blipFill>
        <p:spPr>
          <a:xfrm>
            <a:off x="6506766" y="3580805"/>
            <a:ext cx="2464594" cy="884039"/>
          </a:xfrm>
          <a:prstGeom prst="rect">
            <a:avLst/>
          </a:prstGeom>
          <a:ln w="12700">
            <a:miter lim="400000"/>
          </a:ln>
        </p:spPr>
      </p:pic>
      <p:grpSp>
        <p:nvGrpSpPr>
          <p:cNvPr id="1055" name="Group"/>
          <p:cNvGrpSpPr/>
          <p:nvPr/>
        </p:nvGrpSpPr>
        <p:grpSpPr>
          <a:xfrm>
            <a:off x="7721203" y="2625328"/>
            <a:ext cx="1143000" cy="1038821"/>
            <a:chOff x="0" y="0"/>
            <a:chExt cx="1625600" cy="1477433"/>
          </a:xfrm>
        </p:grpSpPr>
        <p:sp>
          <p:nvSpPr>
            <p:cNvPr id="1053" name="Line"/>
            <p:cNvSpPr/>
            <p:nvPr/>
          </p:nvSpPr>
          <p:spPr>
            <a:xfrm flipV="1">
              <a:off x="206375" y="0"/>
              <a:ext cx="1419225" cy="1285876"/>
            </a:xfrm>
            <a:prstGeom prst="line">
              <a:avLst/>
            </a:prstGeom>
            <a:noFill/>
            <a:ln w="50800" cap="flat">
              <a:solidFill>
                <a:srgbClr val="FF9300"/>
              </a:solidFill>
              <a:prstDash val="solid"/>
              <a:round/>
            </a:ln>
            <a:effectLst/>
          </p:spPr>
          <p:txBody>
            <a:bodyPr wrap="square" lIns="35719" tIns="35719" rIns="35719" bIns="35719" numCol="1" anchor="ctr">
              <a:noAutofit/>
            </a:bodyPr>
            <a:lstStyle/>
            <a:p>
              <a:pPr defTabSz="321457" hangingPunct="0">
                <a:defRPr/>
              </a:pPr>
              <a:endParaRPr sz="844" kern="0">
                <a:solidFill>
                  <a:srgbClr val="000000"/>
                </a:solidFill>
                <a:latin typeface="Helvetica"/>
                <a:cs typeface="Helvetica"/>
                <a:sym typeface="Helvetica"/>
              </a:endParaRPr>
            </a:p>
          </p:txBody>
        </p:sp>
        <p:sp>
          <p:nvSpPr>
            <p:cNvPr id="1054" name="Line"/>
            <p:cNvSpPr/>
            <p:nvPr/>
          </p:nvSpPr>
          <p:spPr>
            <a:xfrm flipV="1">
              <a:off x="0" y="715433"/>
              <a:ext cx="846667" cy="762001"/>
            </a:xfrm>
            <a:prstGeom prst="line">
              <a:avLst/>
            </a:prstGeom>
            <a:noFill/>
            <a:ln w="50800" cap="sq">
              <a:solidFill>
                <a:srgbClr val="000000"/>
              </a:solidFill>
              <a:prstDash val="solid"/>
              <a:round/>
              <a:tailEnd type="stealth" w="med" len="med"/>
            </a:ln>
            <a:effectLst/>
          </p:spPr>
          <p:txBody>
            <a:bodyPr wrap="square" lIns="35719" tIns="35719" rIns="35719" bIns="35719" numCol="1" anchor="ctr">
              <a:noAutofit/>
            </a:bodyPr>
            <a:lstStyle/>
            <a:p>
              <a:pPr defTabSz="321457" hangingPunct="0">
                <a:defRPr/>
              </a:pPr>
              <a:endParaRPr sz="844" kern="0">
                <a:solidFill>
                  <a:srgbClr val="000000"/>
                </a:solidFill>
                <a:latin typeface="Helvetica"/>
                <a:cs typeface="Helvetica"/>
                <a:sym typeface="Helvetica"/>
              </a:endParaRPr>
            </a:p>
          </p:txBody>
        </p:sp>
      </p:grpSp>
      <p:sp>
        <p:nvSpPr>
          <p:cNvPr id="1056" name="Line"/>
          <p:cNvSpPr/>
          <p:nvPr/>
        </p:nvSpPr>
        <p:spPr>
          <a:xfrm flipV="1">
            <a:off x="7721203" y="2963867"/>
            <a:ext cx="1" cy="679446"/>
          </a:xfrm>
          <a:prstGeom prst="line">
            <a:avLst/>
          </a:prstGeom>
          <a:ln w="50800" cap="sq">
            <a:solidFill>
              <a:srgbClr val="000000"/>
            </a:solidFill>
            <a:tailEnd type="stealth"/>
          </a:ln>
        </p:spPr>
        <p:txBody>
          <a:bodyPr lIns="35719" tIns="35719" rIns="35719" bIns="35719" anchor="ctr"/>
          <a:lstStyle/>
          <a:p>
            <a:pPr defTabSz="321457" hangingPunct="0">
              <a:defRPr/>
            </a:pPr>
            <a:endParaRPr sz="844" kern="0">
              <a:solidFill>
                <a:srgbClr val="000000"/>
              </a:solidFill>
              <a:latin typeface="Helvetica"/>
              <a:cs typeface="Helvetica"/>
              <a:sym typeface="Helvetica"/>
            </a:endParaRPr>
          </a:p>
        </p:txBody>
      </p:sp>
      <p:sp>
        <p:nvSpPr>
          <p:cNvPr id="1057" name="Arrow"/>
          <p:cNvSpPr/>
          <p:nvPr/>
        </p:nvSpPr>
        <p:spPr>
          <a:xfrm rot="10800000">
            <a:off x="5765602" y="2518172"/>
            <a:ext cx="366117" cy="294680"/>
          </a:xfrm>
          <a:prstGeom prst="rightArrow">
            <a:avLst>
              <a:gd name="adj1" fmla="val 47368"/>
              <a:gd name="adj2" fmla="val 60606"/>
            </a:avLst>
          </a:prstGeom>
          <a:solidFill>
            <a:srgbClr val="CBCBCB"/>
          </a:solidFill>
          <a:ln w="12700" cap="sq">
            <a:solidFill>
              <a:srgbClr val="000000"/>
            </a:solidFill>
          </a:ln>
        </p:spPr>
        <p:txBody>
          <a:bodyPr lIns="35719" tIns="35719" rIns="35719" bIns="35719" anchor="ctr"/>
          <a:lstStyle/>
          <a:p>
            <a:pPr marL="40638" marR="40638" defTabSz="910796" hangingPunct="0">
              <a:defRPr sz="3600">
                <a:solidFill>
                  <a:srgbClr val="FFFED5"/>
                </a:solidFill>
                <a:uFill>
                  <a:solidFill>
                    <a:srgbClr val="FFFED5"/>
                  </a:solidFill>
                </a:uFill>
                <a:latin typeface="Times New Roman"/>
                <a:ea typeface="Times New Roman"/>
                <a:cs typeface="Times New Roman"/>
                <a:sym typeface="Times New Roman"/>
              </a:defRPr>
            </a:pPr>
            <a:endParaRPr sz="2531" kern="0">
              <a:solidFill>
                <a:srgbClr val="FFFED5"/>
              </a:solidFill>
              <a:uFill>
                <a:solidFill>
                  <a:srgbClr val="FFFED5"/>
                </a:solidFill>
              </a:uFill>
              <a:latin typeface="Times New Roman"/>
              <a:cs typeface="Times New Roman"/>
              <a:sym typeface="Times New Roman"/>
            </a:endParaRPr>
          </a:p>
        </p:txBody>
      </p:sp>
      <p:pic>
        <p:nvPicPr>
          <p:cNvPr id="1058" name="droppedImage.pdf" descr="droppedImage.pdf"/>
          <p:cNvPicPr>
            <a:picLocks noChangeAspect="1"/>
          </p:cNvPicPr>
          <p:nvPr/>
        </p:nvPicPr>
        <p:blipFill>
          <a:blip r:embed="rId5"/>
          <a:stretch>
            <a:fillRect/>
          </a:stretch>
        </p:blipFill>
        <p:spPr>
          <a:xfrm>
            <a:off x="7739063" y="2687836"/>
            <a:ext cx="187523" cy="241102"/>
          </a:xfrm>
          <a:prstGeom prst="rect">
            <a:avLst/>
          </a:prstGeom>
          <a:ln w="12700">
            <a:miter lim="400000"/>
          </a:ln>
        </p:spPr>
      </p:pic>
      <p:pic>
        <p:nvPicPr>
          <p:cNvPr id="1059" name="latexit-drag.pdf" descr="latexit-drag.pdf"/>
          <p:cNvPicPr>
            <a:picLocks noChangeAspect="1"/>
          </p:cNvPicPr>
          <p:nvPr/>
        </p:nvPicPr>
        <p:blipFill>
          <a:blip r:embed="rId6"/>
          <a:stretch>
            <a:fillRect/>
          </a:stretch>
        </p:blipFill>
        <p:spPr>
          <a:xfrm>
            <a:off x="8310562" y="3161109"/>
            <a:ext cx="267891" cy="366117"/>
          </a:xfrm>
          <a:prstGeom prst="rect">
            <a:avLst/>
          </a:prstGeom>
          <a:ln w="12700">
            <a:miter lim="400000"/>
          </a:ln>
        </p:spPr>
      </p:pic>
      <p:pic>
        <p:nvPicPr>
          <p:cNvPr id="1060" name="latexit-drag.pdf" descr="latexit-drag.pdf"/>
          <p:cNvPicPr>
            <a:picLocks noChangeAspect="1"/>
          </p:cNvPicPr>
          <p:nvPr/>
        </p:nvPicPr>
        <p:blipFill>
          <a:blip r:embed="rId7"/>
          <a:stretch>
            <a:fillRect/>
          </a:stretch>
        </p:blipFill>
        <p:spPr>
          <a:xfrm>
            <a:off x="7247930" y="2732484"/>
            <a:ext cx="276820" cy="366117"/>
          </a:xfrm>
          <a:prstGeom prst="rect">
            <a:avLst/>
          </a:prstGeom>
          <a:ln w="12700">
            <a:miter lim="400000"/>
          </a:ln>
        </p:spPr>
      </p:pic>
      <p:pic>
        <p:nvPicPr>
          <p:cNvPr id="1061" name="latexit-drag.pdf" descr="latexit-drag.pdf"/>
          <p:cNvPicPr>
            <a:picLocks noChangeAspect="1"/>
          </p:cNvPicPr>
          <p:nvPr/>
        </p:nvPicPr>
        <p:blipFill>
          <a:blip r:embed="rId8"/>
          <a:stretch>
            <a:fillRect/>
          </a:stretch>
        </p:blipFill>
        <p:spPr>
          <a:xfrm>
            <a:off x="6908602" y="3268266"/>
            <a:ext cx="375047" cy="366117"/>
          </a:xfrm>
          <a:prstGeom prst="rect">
            <a:avLst/>
          </a:prstGeom>
          <a:ln w="12700">
            <a:miter lim="400000"/>
          </a:ln>
        </p:spPr>
      </p:pic>
      <p:pic>
        <p:nvPicPr>
          <p:cNvPr id="1062" name="latexit-drag.pdf" descr="latexit-drag.pdf"/>
          <p:cNvPicPr>
            <a:picLocks noChangeAspect="1"/>
          </p:cNvPicPr>
          <p:nvPr/>
        </p:nvPicPr>
        <p:blipFill>
          <a:blip r:embed="rId9"/>
          <a:stretch>
            <a:fillRect/>
          </a:stretch>
        </p:blipFill>
        <p:spPr>
          <a:xfrm>
            <a:off x="3863578" y="1741289"/>
            <a:ext cx="1580555" cy="366117"/>
          </a:xfrm>
          <a:prstGeom prst="rect">
            <a:avLst/>
          </a:prstGeom>
          <a:ln w="12700">
            <a:miter lim="400000"/>
          </a:ln>
        </p:spPr>
      </p:pic>
      <p:pic>
        <p:nvPicPr>
          <p:cNvPr id="1063" name="latexit-drag.pdf" descr="latexit-drag.pdf"/>
          <p:cNvPicPr>
            <a:picLocks noChangeAspect="1"/>
          </p:cNvPicPr>
          <p:nvPr/>
        </p:nvPicPr>
        <p:blipFill>
          <a:blip r:embed="rId10"/>
          <a:stretch>
            <a:fillRect/>
          </a:stretch>
        </p:blipFill>
        <p:spPr>
          <a:xfrm>
            <a:off x="3863578" y="2223492"/>
            <a:ext cx="1589484" cy="366117"/>
          </a:xfrm>
          <a:prstGeom prst="rect">
            <a:avLst/>
          </a:prstGeom>
          <a:ln w="12700">
            <a:miter lim="400000"/>
          </a:ln>
        </p:spPr>
      </p:pic>
      <p:pic>
        <p:nvPicPr>
          <p:cNvPr id="1064" name="latexit-drag.pdf" descr="latexit-drag.pdf"/>
          <p:cNvPicPr>
            <a:picLocks noChangeAspect="1"/>
          </p:cNvPicPr>
          <p:nvPr/>
        </p:nvPicPr>
        <p:blipFill>
          <a:blip r:embed="rId11"/>
          <a:stretch>
            <a:fillRect/>
          </a:stretch>
        </p:blipFill>
        <p:spPr>
          <a:xfrm>
            <a:off x="3765351" y="3116461"/>
            <a:ext cx="1785938" cy="366117"/>
          </a:xfrm>
          <a:prstGeom prst="rect">
            <a:avLst/>
          </a:prstGeom>
          <a:ln w="12700">
            <a:miter lim="400000"/>
          </a:ln>
        </p:spPr>
      </p:pic>
      <p:pic>
        <p:nvPicPr>
          <p:cNvPr id="1065" name="latexit-drag.pdf" descr="latexit-drag.pdf"/>
          <p:cNvPicPr>
            <a:picLocks noChangeAspect="1"/>
          </p:cNvPicPr>
          <p:nvPr/>
        </p:nvPicPr>
        <p:blipFill>
          <a:blip r:embed="rId12"/>
          <a:stretch>
            <a:fillRect/>
          </a:stretch>
        </p:blipFill>
        <p:spPr>
          <a:xfrm>
            <a:off x="4542235" y="2803922"/>
            <a:ext cx="44648" cy="294680"/>
          </a:xfrm>
          <a:prstGeom prst="rect">
            <a:avLst/>
          </a:prstGeom>
          <a:ln w="12700">
            <a:miter lim="400000"/>
          </a:ln>
        </p:spPr>
      </p:pic>
      <p:sp>
        <p:nvSpPr>
          <p:cNvPr id="1066" name="Rounded Rectangle"/>
          <p:cNvSpPr/>
          <p:nvPr/>
        </p:nvSpPr>
        <p:spPr>
          <a:xfrm>
            <a:off x="3604617" y="1687711"/>
            <a:ext cx="2080617" cy="1955602"/>
          </a:xfrm>
          <a:prstGeom prst="roundRect">
            <a:avLst>
              <a:gd name="adj" fmla="val 6849"/>
            </a:avLst>
          </a:prstGeom>
          <a:ln w="12700">
            <a:solidFill>
              <a:srgbClr val="000000"/>
            </a:solidFill>
            <a:miter lim="400000"/>
          </a:ln>
        </p:spPr>
        <p:txBody>
          <a:bodyPr lIns="35719" tIns="35719" rIns="35719" bIns="35719" anchor="ctr"/>
          <a:lstStyle/>
          <a:p>
            <a:pPr algn="ctr" defTabSz="410751" hangingPunct="0">
              <a:defRPr sz="3600">
                <a:latin typeface="+mn-lt"/>
                <a:ea typeface="+mn-ea"/>
                <a:cs typeface="+mn-cs"/>
                <a:sym typeface="Helvetica Neue Light"/>
              </a:defRPr>
            </a:pPr>
            <a:endParaRPr sz="2531" kern="0">
              <a:solidFill>
                <a:srgbClr val="000000"/>
              </a:solidFill>
              <a:latin typeface="Helvetica Neue Light"/>
              <a:sym typeface="Helvetica Neue Light"/>
            </a:endParaRPr>
          </a:p>
        </p:txBody>
      </p:sp>
      <p:grpSp>
        <p:nvGrpSpPr>
          <p:cNvPr id="1069" name="Group"/>
          <p:cNvGrpSpPr/>
          <p:nvPr/>
        </p:nvGrpSpPr>
        <p:grpSpPr>
          <a:xfrm rot="18283341">
            <a:off x="7033617" y="2366367"/>
            <a:ext cx="1143000" cy="1038821"/>
            <a:chOff x="0" y="0"/>
            <a:chExt cx="1625600" cy="1477433"/>
          </a:xfrm>
        </p:grpSpPr>
        <p:sp>
          <p:nvSpPr>
            <p:cNvPr id="1067" name="Line"/>
            <p:cNvSpPr/>
            <p:nvPr/>
          </p:nvSpPr>
          <p:spPr>
            <a:xfrm flipV="1">
              <a:off x="206375" y="0"/>
              <a:ext cx="1419225" cy="1285876"/>
            </a:xfrm>
            <a:prstGeom prst="line">
              <a:avLst/>
            </a:prstGeom>
            <a:noFill/>
            <a:ln w="50800" cap="flat">
              <a:solidFill>
                <a:srgbClr val="FF9300"/>
              </a:solidFill>
              <a:prstDash val="solid"/>
              <a:round/>
            </a:ln>
            <a:effectLst/>
          </p:spPr>
          <p:txBody>
            <a:bodyPr wrap="square" lIns="35719" tIns="35719" rIns="35719" bIns="35719" numCol="1" anchor="ctr">
              <a:noAutofit/>
            </a:bodyPr>
            <a:lstStyle/>
            <a:p>
              <a:pPr defTabSz="321457" hangingPunct="0">
                <a:defRPr/>
              </a:pPr>
              <a:endParaRPr sz="844" kern="0">
                <a:solidFill>
                  <a:srgbClr val="000000"/>
                </a:solidFill>
                <a:latin typeface="Helvetica"/>
                <a:cs typeface="Helvetica"/>
                <a:sym typeface="Helvetica"/>
              </a:endParaRPr>
            </a:p>
          </p:txBody>
        </p:sp>
        <p:sp>
          <p:nvSpPr>
            <p:cNvPr id="1068" name="Line"/>
            <p:cNvSpPr/>
            <p:nvPr/>
          </p:nvSpPr>
          <p:spPr>
            <a:xfrm flipV="1">
              <a:off x="0" y="715433"/>
              <a:ext cx="846667" cy="762001"/>
            </a:xfrm>
            <a:prstGeom prst="line">
              <a:avLst/>
            </a:prstGeom>
            <a:noFill/>
            <a:ln w="50800" cap="sq">
              <a:solidFill>
                <a:srgbClr val="000000"/>
              </a:solidFill>
              <a:prstDash val="solid"/>
              <a:round/>
              <a:tailEnd type="stealth" w="med" len="med"/>
            </a:ln>
            <a:effectLst/>
          </p:spPr>
          <p:txBody>
            <a:bodyPr wrap="square" lIns="35719" tIns="35719" rIns="35719" bIns="35719" numCol="1" anchor="ctr">
              <a:noAutofit/>
            </a:bodyPr>
            <a:lstStyle/>
            <a:p>
              <a:pPr defTabSz="321457" hangingPunct="0">
                <a:defRPr/>
              </a:pPr>
              <a:endParaRPr sz="844" kern="0">
                <a:solidFill>
                  <a:srgbClr val="000000"/>
                </a:solidFill>
                <a:latin typeface="Helvetica"/>
                <a:cs typeface="Helvetica"/>
                <a:sym typeface="Helvetica"/>
              </a:endParaRPr>
            </a:p>
          </p:txBody>
        </p:sp>
      </p:grpSp>
      <p:grpSp>
        <p:nvGrpSpPr>
          <p:cNvPr id="1072" name="Group"/>
          <p:cNvGrpSpPr/>
          <p:nvPr/>
        </p:nvGrpSpPr>
        <p:grpSpPr>
          <a:xfrm rot="16126941">
            <a:off x="7063463" y="3029320"/>
            <a:ext cx="571501" cy="687587"/>
            <a:chOff x="0" y="0"/>
            <a:chExt cx="812801" cy="977901"/>
          </a:xfrm>
        </p:grpSpPr>
        <p:sp>
          <p:nvSpPr>
            <p:cNvPr id="1070" name="Line"/>
            <p:cNvSpPr/>
            <p:nvPr/>
          </p:nvSpPr>
          <p:spPr>
            <a:xfrm flipV="1">
              <a:off x="103187" y="0"/>
              <a:ext cx="709615" cy="851110"/>
            </a:xfrm>
            <a:prstGeom prst="line">
              <a:avLst/>
            </a:prstGeom>
            <a:noFill/>
            <a:ln w="50800" cap="flat">
              <a:solidFill>
                <a:srgbClr val="FF9300"/>
              </a:solidFill>
              <a:prstDash val="solid"/>
              <a:round/>
            </a:ln>
            <a:effectLst/>
          </p:spPr>
          <p:txBody>
            <a:bodyPr wrap="square" lIns="35719" tIns="35719" rIns="35719" bIns="35719" numCol="1" anchor="ctr">
              <a:noAutofit/>
            </a:bodyPr>
            <a:lstStyle/>
            <a:p>
              <a:pPr defTabSz="321457" hangingPunct="0">
                <a:defRPr/>
              </a:pPr>
              <a:endParaRPr sz="844" kern="0">
                <a:solidFill>
                  <a:srgbClr val="000000"/>
                </a:solidFill>
                <a:latin typeface="Helvetica"/>
                <a:cs typeface="Helvetica"/>
                <a:sym typeface="Helvetica"/>
              </a:endParaRPr>
            </a:p>
          </p:txBody>
        </p:sp>
        <p:sp>
          <p:nvSpPr>
            <p:cNvPr id="1071" name="Line"/>
            <p:cNvSpPr/>
            <p:nvPr/>
          </p:nvSpPr>
          <p:spPr>
            <a:xfrm flipV="1">
              <a:off x="0" y="473539"/>
              <a:ext cx="423335" cy="504363"/>
            </a:xfrm>
            <a:prstGeom prst="line">
              <a:avLst/>
            </a:prstGeom>
            <a:noFill/>
            <a:ln w="50800" cap="sq">
              <a:solidFill>
                <a:srgbClr val="000000"/>
              </a:solidFill>
              <a:prstDash val="solid"/>
              <a:round/>
              <a:tailEnd type="stealth" w="med" len="med"/>
            </a:ln>
            <a:effectLst/>
          </p:spPr>
          <p:txBody>
            <a:bodyPr wrap="square" lIns="35719" tIns="35719" rIns="35719" bIns="35719" numCol="1" anchor="ctr">
              <a:noAutofit/>
            </a:bodyPr>
            <a:lstStyle/>
            <a:p>
              <a:pPr defTabSz="321457" hangingPunct="0">
                <a:defRPr/>
              </a:pPr>
              <a:endParaRPr sz="844" kern="0">
                <a:solidFill>
                  <a:srgbClr val="000000"/>
                </a:solidFill>
                <a:latin typeface="Helvetica"/>
                <a:cs typeface="Helvetica"/>
                <a:sym typeface="Helvetica"/>
              </a:endParaRPr>
            </a:p>
          </p:txBody>
        </p:sp>
      </p:grpSp>
      <p:pic>
        <p:nvPicPr>
          <p:cNvPr id="1073" name="summer_clipart_sun.gif" descr="summer_clipart_sun.gif"/>
          <p:cNvPicPr>
            <a:picLocks noChangeAspect="1"/>
          </p:cNvPicPr>
          <p:nvPr/>
        </p:nvPicPr>
        <p:blipFill>
          <a:blip r:embed="rId3"/>
          <a:stretch>
            <a:fillRect/>
          </a:stretch>
        </p:blipFill>
        <p:spPr>
          <a:xfrm>
            <a:off x="7131844" y="1580555"/>
            <a:ext cx="580430" cy="580430"/>
          </a:xfrm>
          <a:prstGeom prst="rect">
            <a:avLst/>
          </a:prstGeom>
          <a:ln w="12700">
            <a:miter lim="400000"/>
          </a:ln>
        </p:spPr>
      </p:pic>
      <p:pic>
        <p:nvPicPr>
          <p:cNvPr id="1074" name="summer_clipart_sun.gif" descr="summer_clipart_sun.gif"/>
          <p:cNvPicPr>
            <a:picLocks noChangeAspect="1"/>
          </p:cNvPicPr>
          <p:nvPr/>
        </p:nvPicPr>
        <p:blipFill>
          <a:blip r:embed="rId3"/>
          <a:stretch>
            <a:fillRect/>
          </a:stretch>
        </p:blipFill>
        <p:spPr>
          <a:xfrm>
            <a:off x="6417469" y="2562820"/>
            <a:ext cx="580430" cy="580430"/>
          </a:xfrm>
          <a:prstGeom prst="rect">
            <a:avLst/>
          </a:prstGeom>
          <a:ln w="12700">
            <a:miter lim="400000"/>
          </a:ln>
        </p:spPr>
      </p:pic>
      <p:grpSp>
        <p:nvGrpSpPr>
          <p:cNvPr id="1077" name="Group"/>
          <p:cNvGrpSpPr/>
          <p:nvPr/>
        </p:nvGrpSpPr>
        <p:grpSpPr>
          <a:xfrm>
            <a:off x="2104931" y="4071937"/>
            <a:ext cx="3338211" cy="357189"/>
            <a:chOff x="-6376" y="0"/>
            <a:chExt cx="4747676" cy="508001"/>
          </a:xfrm>
        </p:grpSpPr>
        <p:pic>
          <p:nvPicPr>
            <p:cNvPr id="1075" name="latexit-drag.pdf" descr="latexit-drag.pdf"/>
            <p:cNvPicPr>
              <a:picLocks noChangeAspect="1"/>
            </p:cNvPicPr>
            <p:nvPr/>
          </p:nvPicPr>
          <p:blipFill>
            <a:blip r:embed="rId13"/>
            <a:stretch>
              <a:fillRect/>
            </a:stretch>
          </p:blipFill>
          <p:spPr>
            <a:xfrm>
              <a:off x="3510810" y="0"/>
              <a:ext cx="1230490" cy="406400"/>
            </a:xfrm>
            <a:prstGeom prst="rect">
              <a:avLst/>
            </a:prstGeom>
            <a:ln w="12700" cap="flat">
              <a:noFill/>
              <a:miter lim="400000"/>
            </a:ln>
            <a:effectLst/>
          </p:spPr>
        </p:pic>
        <p:sp>
          <p:nvSpPr>
            <p:cNvPr id="1076" name="define “pseudo-normal”"/>
            <p:cNvSpPr txBox="1"/>
            <p:nvPr/>
          </p:nvSpPr>
          <p:spPr>
            <a:xfrm>
              <a:off x="-6376" y="36168"/>
              <a:ext cx="3225955"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b">
              <a:spAutoFit/>
            </a:bodyPr>
            <a:lstStyle>
              <a:lvl1pPr algn="ctr" defTabSz="584200">
                <a:defRPr sz="2400">
                  <a:solidFill>
                    <a:srgbClr val="606060"/>
                  </a:solidFill>
                  <a:latin typeface="+mn-lt"/>
                  <a:ea typeface="+mn-ea"/>
                  <a:cs typeface="+mn-cs"/>
                  <a:sym typeface="Helvetica Neue Light"/>
                </a:defRPr>
              </a:lvl1pPr>
            </a:lstStyle>
            <a:p>
              <a:pPr defTabSz="410751" hangingPunct="0">
                <a:defRPr/>
              </a:pPr>
              <a:r>
                <a:rPr sz="1687" kern="0">
                  <a:latin typeface="Helvetica Neue Light"/>
                </a:rPr>
                <a:t>define “pseudo-normal”</a:t>
              </a:r>
            </a:p>
          </p:txBody>
        </p:sp>
      </p:grpSp>
      <p:grpSp>
        <p:nvGrpSpPr>
          <p:cNvPr id="1080" name="Group"/>
          <p:cNvGrpSpPr/>
          <p:nvPr/>
        </p:nvGrpSpPr>
        <p:grpSpPr>
          <a:xfrm>
            <a:off x="2515534" y="4891449"/>
            <a:ext cx="5044936" cy="1600435"/>
            <a:chOff x="35859" y="-11715"/>
            <a:chExt cx="7175020" cy="2276174"/>
          </a:xfrm>
        </p:grpSpPr>
        <p:pic>
          <p:nvPicPr>
            <p:cNvPr id="1078" name="latexit-drag.pdf" descr="latexit-drag.pdf"/>
            <p:cNvPicPr>
              <a:picLocks noChangeAspect="1"/>
            </p:cNvPicPr>
            <p:nvPr/>
          </p:nvPicPr>
          <p:blipFill>
            <a:blip r:embed="rId14"/>
            <a:stretch>
              <a:fillRect/>
            </a:stretch>
          </p:blipFill>
          <p:spPr>
            <a:xfrm>
              <a:off x="2905578" y="102801"/>
              <a:ext cx="4305301" cy="2161658"/>
            </a:xfrm>
            <a:prstGeom prst="rect">
              <a:avLst/>
            </a:prstGeom>
            <a:ln w="12700" cap="flat">
              <a:noFill/>
              <a:miter lim="400000"/>
            </a:ln>
            <a:effectLst/>
          </p:spPr>
        </p:pic>
        <p:sp>
          <p:nvSpPr>
            <p:cNvPr id="1079" name="solve linear system…"/>
            <p:cNvSpPr txBox="1"/>
            <p:nvPr/>
          </p:nvSpPr>
          <p:spPr>
            <a:xfrm>
              <a:off x="35859" y="-11715"/>
              <a:ext cx="2678797" cy="84107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b">
              <a:spAutoFit/>
            </a:bodyPr>
            <a:lstStyle/>
            <a:p>
              <a:pPr algn="ctr" defTabSz="410751" hangingPunct="0">
                <a:defRPr sz="2400">
                  <a:solidFill>
                    <a:srgbClr val="606060"/>
                  </a:solidFill>
                  <a:latin typeface="+mn-lt"/>
                  <a:ea typeface="+mn-ea"/>
                  <a:cs typeface="+mn-cs"/>
                  <a:sym typeface="Helvetica Neue Light"/>
                </a:defRPr>
              </a:pPr>
              <a:r>
                <a:rPr sz="1687" kern="0" dirty="0">
                  <a:solidFill>
                    <a:srgbClr val="606060"/>
                  </a:solidFill>
                  <a:latin typeface="Helvetica Neue Light"/>
                  <a:sym typeface="Helvetica Neue Light"/>
                </a:rPr>
                <a:t>solve linear system </a:t>
              </a:r>
            </a:p>
            <a:p>
              <a:pPr algn="ctr" defTabSz="410751" hangingPunct="0">
                <a:defRPr sz="2400">
                  <a:solidFill>
                    <a:srgbClr val="606060"/>
                  </a:solidFill>
                  <a:latin typeface="+mn-lt"/>
                  <a:ea typeface="+mn-ea"/>
                  <a:cs typeface="+mn-cs"/>
                  <a:sym typeface="Helvetica Neue Light"/>
                </a:defRPr>
              </a:pPr>
              <a:r>
                <a:rPr sz="1687" kern="0" dirty="0">
                  <a:solidFill>
                    <a:srgbClr val="606060"/>
                  </a:solidFill>
                  <a:latin typeface="Helvetica Neue Light"/>
                  <a:sym typeface="Helvetica Neue Light"/>
                </a:rPr>
                <a:t>for pseudo-normal</a:t>
              </a:r>
            </a:p>
          </p:txBody>
        </p:sp>
      </p:grpSp>
      <p:sp>
        <p:nvSpPr>
          <p:cNvPr id="36" name="solve linear system…">
            <a:extLst>
              <a:ext uri="{FF2B5EF4-FFF2-40B4-BE49-F238E27FC236}">
                <a16:creationId xmlns:a16="http://schemas.microsoft.com/office/drawing/2014/main" id="{54AD13E0-DAFD-45C5-9A94-52968247939B}"/>
              </a:ext>
            </a:extLst>
          </p:cNvPr>
          <p:cNvSpPr txBox="1"/>
          <p:nvPr/>
        </p:nvSpPr>
        <p:spPr>
          <a:xfrm>
            <a:off x="2334998" y="5809380"/>
            <a:ext cx="1808115" cy="85100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b">
            <a:spAutoFit/>
          </a:bodyPr>
          <a:lstStyle/>
          <a:p>
            <a:pPr algn="ctr" defTabSz="410751" hangingPunct="0">
              <a:defRPr sz="2400">
                <a:solidFill>
                  <a:srgbClr val="606060"/>
                </a:solidFill>
                <a:latin typeface="+mn-lt"/>
                <a:ea typeface="+mn-ea"/>
                <a:cs typeface="+mn-cs"/>
                <a:sym typeface="Helvetica Neue Light"/>
              </a:defRPr>
            </a:pPr>
            <a:r>
              <a:rPr lang="en-US" sz="1687" kern="0" dirty="0">
                <a:solidFill>
                  <a:srgbClr val="606060"/>
                </a:solidFill>
                <a:latin typeface="Helvetica Neue Light"/>
                <a:sym typeface="Helvetica Neue Light"/>
              </a:rPr>
              <a:t>What are the dimensions of these matrices?</a:t>
            </a:r>
            <a:endParaRPr sz="1687" kern="0" dirty="0">
              <a:solidFill>
                <a:srgbClr val="606060"/>
              </a:solidFill>
              <a:latin typeface="Helvetica Neue Light"/>
              <a:sym typeface="Helvetica Neue Light"/>
            </a:endParaRPr>
          </a:p>
        </p:txBody>
      </p:sp>
      <p:sp>
        <p:nvSpPr>
          <p:cNvPr id="2" name="Rectangle 1">
            <a:extLst>
              <a:ext uri="{FF2B5EF4-FFF2-40B4-BE49-F238E27FC236}">
                <a16:creationId xmlns:a16="http://schemas.microsoft.com/office/drawing/2014/main" id="{2F6CE115-EE8A-40C8-AD84-23AAF7BEBDE3}"/>
              </a:ext>
            </a:extLst>
          </p:cNvPr>
          <p:cNvSpPr/>
          <p:nvPr/>
        </p:nvSpPr>
        <p:spPr>
          <a:xfrm>
            <a:off x="5232538" y="6083555"/>
            <a:ext cx="452696" cy="44005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endParaRPr lang="en-US" sz="2391">
              <a:solidFill>
                <a:srgbClr val="000000"/>
              </a:solidFill>
              <a:sym typeface="Helvetica Neue Light"/>
            </a:endParaRPr>
          </a:p>
        </p:txBody>
      </p:sp>
      <p:sp>
        <p:nvSpPr>
          <p:cNvPr id="38" name="Rectangle 37">
            <a:extLst>
              <a:ext uri="{FF2B5EF4-FFF2-40B4-BE49-F238E27FC236}">
                <a16:creationId xmlns:a16="http://schemas.microsoft.com/office/drawing/2014/main" id="{617B275D-8EF4-4FCB-91E1-77585FDCA331}"/>
              </a:ext>
            </a:extLst>
          </p:cNvPr>
          <p:cNvSpPr/>
          <p:nvPr/>
        </p:nvSpPr>
        <p:spPr>
          <a:xfrm>
            <a:off x="6598781" y="6227982"/>
            <a:ext cx="452696" cy="44005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endParaRPr lang="en-US" sz="2391">
              <a:solidFill>
                <a:srgbClr val="000000"/>
              </a:solidFill>
              <a:sym typeface="Helvetica Neue Light"/>
            </a:endParaRPr>
          </a:p>
        </p:txBody>
      </p:sp>
      <p:sp>
        <p:nvSpPr>
          <p:cNvPr id="39" name="Rectangle 38">
            <a:extLst>
              <a:ext uri="{FF2B5EF4-FFF2-40B4-BE49-F238E27FC236}">
                <a16:creationId xmlns:a16="http://schemas.microsoft.com/office/drawing/2014/main" id="{9063164A-AC29-423A-8248-0502D9C5001A}"/>
              </a:ext>
            </a:extLst>
          </p:cNvPr>
          <p:cNvSpPr/>
          <p:nvPr/>
        </p:nvSpPr>
        <p:spPr>
          <a:xfrm>
            <a:off x="7254142" y="5668591"/>
            <a:ext cx="452696" cy="44005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endParaRPr lang="en-US" sz="2391">
              <a:solidFill>
                <a:srgbClr val="000000"/>
              </a:solidFill>
              <a:sym typeface="Helvetica Neue Light"/>
            </a:endParaRPr>
          </a:p>
        </p:txBody>
      </p:sp>
    </p:spTree>
    <p:extLst>
      <p:ext uri="{BB962C8B-B14F-4D97-AF65-F5344CB8AC3E}">
        <p14:creationId xmlns:p14="http://schemas.microsoft.com/office/powerpoint/2010/main" val="1200327538"/>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0" name="summer_clipart_sun.gif" descr="summer_clipart_sun.gif"/>
          <p:cNvPicPr>
            <a:picLocks noChangeAspect="1"/>
          </p:cNvPicPr>
          <p:nvPr/>
        </p:nvPicPr>
        <p:blipFill>
          <a:blip r:embed="rId3"/>
          <a:stretch>
            <a:fillRect/>
          </a:stretch>
        </p:blipFill>
        <p:spPr>
          <a:xfrm>
            <a:off x="8828484" y="2116336"/>
            <a:ext cx="580430" cy="580430"/>
          </a:xfrm>
          <a:prstGeom prst="rect">
            <a:avLst/>
          </a:prstGeom>
          <a:ln w="12700">
            <a:miter lim="400000"/>
          </a:ln>
        </p:spPr>
      </p:pic>
      <p:sp>
        <p:nvSpPr>
          <p:cNvPr id="1051" name="Lambertian photometric stereo"/>
          <p:cNvSpPr txBox="1">
            <a:spLocks noGrp="1"/>
          </p:cNvSpPr>
          <p:nvPr>
            <p:ph type="title"/>
          </p:nvPr>
        </p:nvSpPr>
        <p:spPr>
          <a:xfrm>
            <a:off x="321196" y="-625079"/>
            <a:ext cx="9810750" cy="2321719"/>
          </a:xfrm>
          <a:prstGeom prst="rect">
            <a:avLst/>
          </a:prstGeom>
        </p:spPr>
        <p:txBody>
          <a:bodyPr/>
          <a:lstStyle/>
          <a:p>
            <a:r>
              <a:rPr dirty="0"/>
              <a:t>Lambertian photometric stereo</a:t>
            </a:r>
          </a:p>
        </p:txBody>
      </p:sp>
      <p:pic>
        <p:nvPicPr>
          <p:cNvPr id="1052" name="graysurfacepatch.png" descr="graysurfacepatch.png"/>
          <p:cNvPicPr>
            <a:picLocks/>
          </p:cNvPicPr>
          <p:nvPr/>
        </p:nvPicPr>
        <p:blipFill>
          <a:blip r:embed="rId4"/>
          <a:srcRect l="16667" t="16711" r="13333" b="14584"/>
          <a:stretch>
            <a:fillRect/>
          </a:stretch>
        </p:blipFill>
        <p:spPr>
          <a:xfrm>
            <a:off x="6506766" y="3580805"/>
            <a:ext cx="2464594" cy="884039"/>
          </a:xfrm>
          <a:prstGeom prst="rect">
            <a:avLst/>
          </a:prstGeom>
          <a:ln w="12700">
            <a:miter lim="400000"/>
          </a:ln>
        </p:spPr>
      </p:pic>
      <p:grpSp>
        <p:nvGrpSpPr>
          <p:cNvPr id="1055" name="Group"/>
          <p:cNvGrpSpPr/>
          <p:nvPr/>
        </p:nvGrpSpPr>
        <p:grpSpPr>
          <a:xfrm>
            <a:off x="7721203" y="2625328"/>
            <a:ext cx="1143000" cy="1038821"/>
            <a:chOff x="0" y="0"/>
            <a:chExt cx="1625600" cy="1477433"/>
          </a:xfrm>
        </p:grpSpPr>
        <p:sp>
          <p:nvSpPr>
            <p:cNvPr id="1053" name="Line"/>
            <p:cNvSpPr/>
            <p:nvPr/>
          </p:nvSpPr>
          <p:spPr>
            <a:xfrm flipV="1">
              <a:off x="206375" y="0"/>
              <a:ext cx="1419225" cy="1285876"/>
            </a:xfrm>
            <a:prstGeom prst="line">
              <a:avLst/>
            </a:prstGeom>
            <a:noFill/>
            <a:ln w="50800" cap="flat">
              <a:solidFill>
                <a:srgbClr val="FF9300"/>
              </a:solidFill>
              <a:prstDash val="solid"/>
              <a:round/>
            </a:ln>
            <a:effectLst/>
          </p:spPr>
          <p:txBody>
            <a:bodyPr wrap="square" lIns="35719" tIns="35719" rIns="35719" bIns="35719" numCol="1" anchor="ctr">
              <a:noAutofit/>
            </a:bodyPr>
            <a:lstStyle/>
            <a:p>
              <a:pPr defTabSz="321457" hangingPunct="0">
                <a:defRPr/>
              </a:pPr>
              <a:endParaRPr sz="844" kern="0">
                <a:solidFill>
                  <a:srgbClr val="000000"/>
                </a:solidFill>
                <a:latin typeface="Helvetica"/>
                <a:cs typeface="Helvetica"/>
                <a:sym typeface="Helvetica"/>
              </a:endParaRPr>
            </a:p>
          </p:txBody>
        </p:sp>
        <p:sp>
          <p:nvSpPr>
            <p:cNvPr id="1054" name="Line"/>
            <p:cNvSpPr/>
            <p:nvPr/>
          </p:nvSpPr>
          <p:spPr>
            <a:xfrm flipV="1">
              <a:off x="0" y="715433"/>
              <a:ext cx="846667" cy="762001"/>
            </a:xfrm>
            <a:prstGeom prst="line">
              <a:avLst/>
            </a:prstGeom>
            <a:noFill/>
            <a:ln w="50800" cap="sq">
              <a:solidFill>
                <a:srgbClr val="000000"/>
              </a:solidFill>
              <a:prstDash val="solid"/>
              <a:round/>
              <a:tailEnd type="stealth" w="med" len="med"/>
            </a:ln>
            <a:effectLst/>
          </p:spPr>
          <p:txBody>
            <a:bodyPr wrap="square" lIns="35719" tIns="35719" rIns="35719" bIns="35719" numCol="1" anchor="ctr">
              <a:noAutofit/>
            </a:bodyPr>
            <a:lstStyle/>
            <a:p>
              <a:pPr defTabSz="321457" hangingPunct="0">
                <a:defRPr/>
              </a:pPr>
              <a:endParaRPr sz="844" kern="0">
                <a:solidFill>
                  <a:srgbClr val="000000"/>
                </a:solidFill>
                <a:latin typeface="Helvetica"/>
                <a:cs typeface="Helvetica"/>
                <a:sym typeface="Helvetica"/>
              </a:endParaRPr>
            </a:p>
          </p:txBody>
        </p:sp>
      </p:grpSp>
      <p:sp>
        <p:nvSpPr>
          <p:cNvPr id="1056" name="Line"/>
          <p:cNvSpPr/>
          <p:nvPr/>
        </p:nvSpPr>
        <p:spPr>
          <a:xfrm flipV="1">
            <a:off x="7721203" y="2963867"/>
            <a:ext cx="1" cy="679446"/>
          </a:xfrm>
          <a:prstGeom prst="line">
            <a:avLst/>
          </a:prstGeom>
          <a:ln w="50800" cap="sq">
            <a:solidFill>
              <a:srgbClr val="000000"/>
            </a:solidFill>
            <a:tailEnd type="stealth"/>
          </a:ln>
        </p:spPr>
        <p:txBody>
          <a:bodyPr lIns="35719" tIns="35719" rIns="35719" bIns="35719" anchor="ctr"/>
          <a:lstStyle/>
          <a:p>
            <a:pPr defTabSz="321457" hangingPunct="0">
              <a:defRPr/>
            </a:pPr>
            <a:endParaRPr sz="844" kern="0">
              <a:solidFill>
                <a:srgbClr val="000000"/>
              </a:solidFill>
              <a:latin typeface="Helvetica"/>
              <a:cs typeface="Helvetica"/>
              <a:sym typeface="Helvetica"/>
            </a:endParaRPr>
          </a:p>
        </p:txBody>
      </p:sp>
      <p:sp>
        <p:nvSpPr>
          <p:cNvPr id="1057" name="Arrow"/>
          <p:cNvSpPr/>
          <p:nvPr/>
        </p:nvSpPr>
        <p:spPr>
          <a:xfrm rot="10800000">
            <a:off x="5765602" y="2518172"/>
            <a:ext cx="366117" cy="294680"/>
          </a:xfrm>
          <a:prstGeom prst="rightArrow">
            <a:avLst>
              <a:gd name="adj1" fmla="val 47368"/>
              <a:gd name="adj2" fmla="val 60606"/>
            </a:avLst>
          </a:prstGeom>
          <a:solidFill>
            <a:srgbClr val="CBCBCB"/>
          </a:solidFill>
          <a:ln w="12700" cap="sq">
            <a:solidFill>
              <a:srgbClr val="000000"/>
            </a:solidFill>
          </a:ln>
        </p:spPr>
        <p:txBody>
          <a:bodyPr lIns="35719" tIns="35719" rIns="35719" bIns="35719" anchor="ctr"/>
          <a:lstStyle/>
          <a:p>
            <a:pPr marL="40638" marR="40638" defTabSz="910796" hangingPunct="0">
              <a:defRPr sz="3600">
                <a:solidFill>
                  <a:srgbClr val="FFFED5"/>
                </a:solidFill>
                <a:uFill>
                  <a:solidFill>
                    <a:srgbClr val="FFFED5"/>
                  </a:solidFill>
                </a:uFill>
                <a:latin typeface="Times New Roman"/>
                <a:ea typeface="Times New Roman"/>
                <a:cs typeface="Times New Roman"/>
                <a:sym typeface="Times New Roman"/>
              </a:defRPr>
            </a:pPr>
            <a:endParaRPr sz="2531" kern="0">
              <a:solidFill>
                <a:srgbClr val="FFFED5"/>
              </a:solidFill>
              <a:uFill>
                <a:solidFill>
                  <a:srgbClr val="FFFED5"/>
                </a:solidFill>
              </a:uFill>
              <a:latin typeface="Times New Roman"/>
              <a:cs typeface="Times New Roman"/>
              <a:sym typeface="Times New Roman"/>
            </a:endParaRPr>
          </a:p>
        </p:txBody>
      </p:sp>
      <p:pic>
        <p:nvPicPr>
          <p:cNvPr id="1058" name="droppedImage.pdf" descr="droppedImage.pdf"/>
          <p:cNvPicPr>
            <a:picLocks noChangeAspect="1"/>
          </p:cNvPicPr>
          <p:nvPr/>
        </p:nvPicPr>
        <p:blipFill>
          <a:blip r:embed="rId5"/>
          <a:stretch>
            <a:fillRect/>
          </a:stretch>
        </p:blipFill>
        <p:spPr>
          <a:xfrm>
            <a:off x="7739063" y="2687836"/>
            <a:ext cx="187523" cy="241102"/>
          </a:xfrm>
          <a:prstGeom prst="rect">
            <a:avLst/>
          </a:prstGeom>
          <a:ln w="12700">
            <a:miter lim="400000"/>
          </a:ln>
        </p:spPr>
      </p:pic>
      <p:pic>
        <p:nvPicPr>
          <p:cNvPr id="1059" name="latexit-drag.pdf" descr="latexit-drag.pdf"/>
          <p:cNvPicPr>
            <a:picLocks noChangeAspect="1"/>
          </p:cNvPicPr>
          <p:nvPr/>
        </p:nvPicPr>
        <p:blipFill>
          <a:blip r:embed="rId6"/>
          <a:stretch>
            <a:fillRect/>
          </a:stretch>
        </p:blipFill>
        <p:spPr>
          <a:xfrm>
            <a:off x="8310562" y="3161109"/>
            <a:ext cx="267891" cy="366117"/>
          </a:xfrm>
          <a:prstGeom prst="rect">
            <a:avLst/>
          </a:prstGeom>
          <a:ln w="12700">
            <a:miter lim="400000"/>
          </a:ln>
        </p:spPr>
      </p:pic>
      <p:pic>
        <p:nvPicPr>
          <p:cNvPr id="1060" name="latexit-drag.pdf" descr="latexit-drag.pdf"/>
          <p:cNvPicPr>
            <a:picLocks noChangeAspect="1"/>
          </p:cNvPicPr>
          <p:nvPr/>
        </p:nvPicPr>
        <p:blipFill>
          <a:blip r:embed="rId7"/>
          <a:stretch>
            <a:fillRect/>
          </a:stretch>
        </p:blipFill>
        <p:spPr>
          <a:xfrm>
            <a:off x="7247930" y="2732484"/>
            <a:ext cx="276820" cy="366117"/>
          </a:xfrm>
          <a:prstGeom prst="rect">
            <a:avLst/>
          </a:prstGeom>
          <a:ln w="12700">
            <a:miter lim="400000"/>
          </a:ln>
        </p:spPr>
      </p:pic>
      <p:pic>
        <p:nvPicPr>
          <p:cNvPr id="1061" name="latexit-drag.pdf" descr="latexit-drag.pdf"/>
          <p:cNvPicPr>
            <a:picLocks noChangeAspect="1"/>
          </p:cNvPicPr>
          <p:nvPr/>
        </p:nvPicPr>
        <p:blipFill>
          <a:blip r:embed="rId8"/>
          <a:stretch>
            <a:fillRect/>
          </a:stretch>
        </p:blipFill>
        <p:spPr>
          <a:xfrm>
            <a:off x="6908602" y="3268266"/>
            <a:ext cx="375047" cy="366117"/>
          </a:xfrm>
          <a:prstGeom prst="rect">
            <a:avLst/>
          </a:prstGeom>
          <a:ln w="12700">
            <a:miter lim="400000"/>
          </a:ln>
        </p:spPr>
      </p:pic>
      <p:pic>
        <p:nvPicPr>
          <p:cNvPr id="1062" name="latexit-drag.pdf" descr="latexit-drag.pdf"/>
          <p:cNvPicPr>
            <a:picLocks noChangeAspect="1"/>
          </p:cNvPicPr>
          <p:nvPr/>
        </p:nvPicPr>
        <p:blipFill>
          <a:blip r:embed="rId9"/>
          <a:stretch>
            <a:fillRect/>
          </a:stretch>
        </p:blipFill>
        <p:spPr>
          <a:xfrm>
            <a:off x="3863578" y="1741289"/>
            <a:ext cx="1580555" cy="366117"/>
          </a:xfrm>
          <a:prstGeom prst="rect">
            <a:avLst/>
          </a:prstGeom>
          <a:ln w="12700">
            <a:miter lim="400000"/>
          </a:ln>
        </p:spPr>
      </p:pic>
      <p:pic>
        <p:nvPicPr>
          <p:cNvPr id="1063" name="latexit-drag.pdf" descr="latexit-drag.pdf"/>
          <p:cNvPicPr>
            <a:picLocks noChangeAspect="1"/>
          </p:cNvPicPr>
          <p:nvPr/>
        </p:nvPicPr>
        <p:blipFill>
          <a:blip r:embed="rId10"/>
          <a:stretch>
            <a:fillRect/>
          </a:stretch>
        </p:blipFill>
        <p:spPr>
          <a:xfrm>
            <a:off x="3863578" y="2223492"/>
            <a:ext cx="1589484" cy="366117"/>
          </a:xfrm>
          <a:prstGeom prst="rect">
            <a:avLst/>
          </a:prstGeom>
          <a:ln w="12700">
            <a:miter lim="400000"/>
          </a:ln>
        </p:spPr>
      </p:pic>
      <p:pic>
        <p:nvPicPr>
          <p:cNvPr id="1064" name="latexit-drag.pdf" descr="latexit-drag.pdf"/>
          <p:cNvPicPr>
            <a:picLocks noChangeAspect="1"/>
          </p:cNvPicPr>
          <p:nvPr/>
        </p:nvPicPr>
        <p:blipFill>
          <a:blip r:embed="rId11"/>
          <a:stretch>
            <a:fillRect/>
          </a:stretch>
        </p:blipFill>
        <p:spPr>
          <a:xfrm>
            <a:off x="3765351" y="3116461"/>
            <a:ext cx="1785938" cy="366117"/>
          </a:xfrm>
          <a:prstGeom prst="rect">
            <a:avLst/>
          </a:prstGeom>
          <a:ln w="12700">
            <a:miter lim="400000"/>
          </a:ln>
        </p:spPr>
      </p:pic>
      <p:pic>
        <p:nvPicPr>
          <p:cNvPr id="1065" name="latexit-drag.pdf" descr="latexit-drag.pdf"/>
          <p:cNvPicPr>
            <a:picLocks noChangeAspect="1"/>
          </p:cNvPicPr>
          <p:nvPr/>
        </p:nvPicPr>
        <p:blipFill>
          <a:blip r:embed="rId12"/>
          <a:stretch>
            <a:fillRect/>
          </a:stretch>
        </p:blipFill>
        <p:spPr>
          <a:xfrm>
            <a:off x="4542235" y="2803922"/>
            <a:ext cx="44648" cy="294680"/>
          </a:xfrm>
          <a:prstGeom prst="rect">
            <a:avLst/>
          </a:prstGeom>
          <a:ln w="12700">
            <a:miter lim="400000"/>
          </a:ln>
        </p:spPr>
      </p:pic>
      <p:sp>
        <p:nvSpPr>
          <p:cNvPr id="1066" name="Rounded Rectangle"/>
          <p:cNvSpPr/>
          <p:nvPr/>
        </p:nvSpPr>
        <p:spPr>
          <a:xfrm>
            <a:off x="3604617" y="1687711"/>
            <a:ext cx="2080617" cy="1955602"/>
          </a:xfrm>
          <a:prstGeom prst="roundRect">
            <a:avLst>
              <a:gd name="adj" fmla="val 6849"/>
            </a:avLst>
          </a:prstGeom>
          <a:ln w="12700">
            <a:solidFill>
              <a:srgbClr val="000000"/>
            </a:solidFill>
            <a:miter lim="400000"/>
          </a:ln>
        </p:spPr>
        <p:txBody>
          <a:bodyPr lIns="35719" tIns="35719" rIns="35719" bIns="35719" anchor="ctr"/>
          <a:lstStyle/>
          <a:p>
            <a:pPr algn="ctr" defTabSz="410751" hangingPunct="0">
              <a:defRPr sz="3600">
                <a:latin typeface="+mn-lt"/>
                <a:ea typeface="+mn-ea"/>
                <a:cs typeface="+mn-cs"/>
                <a:sym typeface="Helvetica Neue Light"/>
              </a:defRPr>
            </a:pPr>
            <a:endParaRPr sz="2531" kern="0">
              <a:solidFill>
                <a:srgbClr val="000000"/>
              </a:solidFill>
              <a:latin typeface="Helvetica Neue Light"/>
              <a:sym typeface="Helvetica Neue Light"/>
            </a:endParaRPr>
          </a:p>
        </p:txBody>
      </p:sp>
      <p:grpSp>
        <p:nvGrpSpPr>
          <p:cNvPr id="1069" name="Group"/>
          <p:cNvGrpSpPr/>
          <p:nvPr/>
        </p:nvGrpSpPr>
        <p:grpSpPr>
          <a:xfrm rot="18283341">
            <a:off x="7033617" y="2366367"/>
            <a:ext cx="1143000" cy="1038821"/>
            <a:chOff x="0" y="0"/>
            <a:chExt cx="1625600" cy="1477433"/>
          </a:xfrm>
        </p:grpSpPr>
        <p:sp>
          <p:nvSpPr>
            <p:cNvPr id="1067" name="Line"/>
            <p:cNvSpPr/>
            <p:nvPr/>
          </p:nvSpPr>
          <p:spPr>
            <a:xfrm flipV="1">
              <a:off x="206375" y="0"/>
              <a:ext cx="1419225" cy="1285876"/>
            </a:xfrm>
            <a:prstGeom prst="line">
              <a:avLst/>
            </a:prstGeom>
            <a:noFill/>
            <a:ln w="50800" cap="flat">
              <a:solidFill>
                <a:srgbClr val="FF9300"/>
              </a:solidFill>
              <a:prstDash val="solid"/>
              <a:round/>
            </a:ln>
            <a:effectLst/>
          </p:spPr>
          <p:txBody>
            <a:bodyPr wrap="square" lIns="35719" tIns="35719" rIns="35719" bIns="35719" numCol="1" anchor="ctr">
              <a:noAutofit/>
            </a:bodyPr>
            <a:lstStyle/>
            <a:p>
              <a:pPr defTabSz="321457" hangingPunct="0">
                <a:defRPr/>
              </a:pPr>
              <a:endParaRPr sz="844" kern="0">
                <a:solidFill>
                  <a:srgbClr val="000000"/>
                </a:solidFill>
                <a:latin typeface="Helvetica"/>
                <a:cs typeface="Helvetica"/>
                <a:sym typeface="Helvetica"/>
              </a:endParaRPr>
            </a:p>
          </p:txBody>
        </p:sp>
        <p:sp>
          <p:nvSpPr>
            <p:cNvPr id="1068" name="Line"/>
            <p:cNvSpPr/>
            <p:nvPr/>
          </p:nvSpPr>
          <p:spPr>
            <a:xfrm flipV="1">
              <a:off x="0" y="715433"/>
              <a:ext cx="846667" cy="762001"/>
            </a:xfrm>
            <a:prstGeom prst="line">
              <a:avLst/>
            </a:prstGeom>
            <a:noFill/>
            <a:ln w="50800" cap="sq">
              <a:solidFill>
                <a:srgbClr val="000000"/>
              </a:solidFill>
              <a:prstDash val="solid"/>
              <a:round/>
              <a:tailEnd type="stealth" w="med" len="med"/>
            </a:ln>
            <a:effectLst/>
          </p:spPr>
          <p:txBody>
            <a:bodyPr wrap="square" lIns="35719" tIns="35719" rIns="35719" bIns="35719" numCol="1" anchor="ctr">
              <a:noAutofit/>
            </a:bodyPr>
            <a:lstStyle/>
            <a:p>
              <a:pPr defTabSz="321457" hangingPunct="0">
                <a:defRPr/>
              </a:pPr>
              <a:endParaRPr sz="844" kern="0">
                <a:solidFill>
                  <a:srgbClr val="000000"/>
                </a:solidFill>
                <a:latin typeface="Helvetica"/>
                <a:cs typeface="Helvetica"/>
                <a:sym typeface="Helvetica"/>
              </a:endParaRPr>
            </a:p>
          </p:txBody>
        </p:sp>
      </p:grpSp>
      <p:grpSp>
        <p:nvGrpSpPr>
          <p:cNvPr id="1072" name="Group"/>
          <p:cNvGrpSpPr/>
          <p:nvPr/>
        </p:nvGrpSpPr>
        <p:grpSpPr>
          <a:xfrm rot="16126941">
            <a:off x="7063463" y="3029320"/>
            <a:ext cx="571501" cy="687587"/>
            <a:chOff x="0" y="0"/>
            <a:chExt cx="812801" cy="977901"/>
          </a:xfrm>
        </p:grpSpPr>
        <p:sp>
          <p:nvSpPr>
            <p:cNvPr id="1070" name="Line"/>
            <p:cNvSpPr/>
            <p:nvPr/>
          </p:nvSpPr>
          <p:spPr>
            <a:xfrm flipV="1">
              <a:off x="103187" y="0"/>
              <a:ext cx="709615" cy="851110"/>
            </a:xfrm>
            <a:prstGeom prst="line">
              <a:avLst/>
            </a:prstGeom>
            <a:noFill/>
            <a:ln w="50800" cap="flat">
              <a:solidFill>
                <a:srgbClr val="FF9300"/>
              </a:solidFill>
              <a:prstDash val="solid"/>
              <a:round/>
            </a:ln>
            <a:effectLst/>
          </p:spPr>
          <p:txBody>
            <a:bodyPr wrap="square" lIns="35719" tIns="35719" rIns="35719" bIns="35719" numCol="1" anchor="ctr">
              <a:noAutofit/>
            </a:bodyPr>
            <a:lstStyle/>
            <a:p>
              <a:pPr defTabSz="321457" hangingPunct="0">
                <a:defRPr/>
              </a:pPr>
              <a:endParaRPr sz="844" kern="0">
                <a:solidFill>
                  <a:srgbClr val="000000"/>
                </a:solidFill>
                <a:latin typeface="Helvetica"/>
                <a:cs typeface="Helvetica"/>
                <a:sym typeface="Helvetica"/>
              </a:endParaRPr>
            </a:p>
          </p:txBody>
        </p:sp>
        <p:sp>
          <p:nvSpPr>
            <p:cNvPr id="1071" name="Line"/>
            <p:cNvSpPr/>
            <p:nvPr/>
          </p:nvSpPr>
          <p:spPr>
            <a:xfrm flipV="1">
              <a:off x="0" y="473539"/>
              <a:ext cx="423335" cy="504363"/>
            </a:xfrm>
            <a:prstGeom prst="line">
              <a:avLst/>
            </a:prstGeom>
            <a:noFill/>
            <a:ln w="50800" cap="sq">
              <a:solidFill>
                <a:srgbClr val="000000"/>
              </a:solidFill>
              <a:prstDash val="solid"/>
              <a:round/>
              <a:tailEnd type="stealth" w="med" len="med"/>
            </a:ln>
            <a:effectLst/>
          </p:spPr>
          <p:txBody>
            <a:bodyPr wrap="square" lIns="35719" tIns="35719" rIns="35719" bIns="35719" numCol="1" anchor="ctr">
              <a:noAutofit/>
            </a:bodyPr>
            <a:lstStyle/>
            <a:p>
              <a:pPr defTabSz="321457" hangingPunct="0">
                <a:defRPr/>
              </a:pPr>
              <a:endParaRPr sz="844" kern="0">
                <a:solidFill>
                  <a:srgbClr val="000000"/>
                </a:solidFill>
                <a:latin typeface="Helvetica"/>
                <a:cs typeface="Helvetica"/>
                <a:sym typeface="Helvetica"/>
              </a:endParaRPr>
            </a:p>
          </p:txBody>
        </p:sp>
      </p:grpSp>
      <p:pic>
        <p:nvPicPr>
          <p:cNvPr id="1073" name="summer_clipart_sun.gif" descr="summer_clipart_sun.gif"/>
          <p:cNvPicPr>
            <a:picLocks noChangeAspect="1"/>
          </p:cNvPicPr>
          <p:nvPr/>
        </p:nvPicPr>
        <p:blipFill>
          <a:blip r:embed="rId3"/>
          <a:stretch>
            <a:fillRect/>
          </a:stretch>
        </p:blipFill>
        <p:spPr>
          <a:xfrm>
            <a:off x="7131844" y="1580555"/>
            <a:ext cx="580430" cy="580430"/>
          </a:xfrm>
          <a:prstGeom prst="rect">
            <a:avLst/>
          </a:prstGeom>
          <a:ln w="12700">
            <a:miter lim="400000"/>
          </a:ln>
        </p:spPr>
      </p:pic>
      <p:pic>
        <p:nvPicPr>
          <p:cNvPr id="1074" name="summer_clipart_sun.gif" descr="summer_clipart_sun.gif"/>
          <p:cNvPicPr>
            <a:picLocks noChangeAspect="1"/>
          </p:cNvPicPr>
          <p:nvPr/>
        </p:nvPicPr>
        <p:blipFill>
          <a:blip r:embed="rId3"/>
          <a:stretch>
            <a:fillRect/>
          </a:stretch>
        </p:blipFill>
        <p:spPr>
          <a:xfrm>
            <a:off x="6417469" y="2562820"/>
            <a:ext cx="580430" cy="580430"/>
          </a:xfrm>
          <a:prstGeom prst="rect">
            <a:avLst/>
          </a:prstGeom>
          <a:ln w="12700">
            <a:miter lim="400000"/>
          </a:ln>
        </p:spPr>
      </p:pic>
      <p:grpSp>
        <p:nvGrpSpPr>
          <p:cNvPr id="1077" name="Group"/>
          <p:cNvGrpSpPr/>
          <p:nvPr/>
        </p:nvGrpSpPr>
        <p:grpSpPr>
          <a:xfrm>
            <a:off x="2104931" y="4071937"/>
            <a:ext cx="3338211" cy="357189"/>
            <a:chOff x="-6376" y="0"/>
            <a:chExt cx="4747676" cy="508001"/>
          </a:xfrm>
        </p:grpSpPr>
        <p:pic>
          <p:nvPicPr>
            <p:cNvPr id="1075" name="latexit-drag.pdf" descr="latexit-drag.pdf"/>
            <p:cNvPicPr>
              <a:picLocks noChangeAspect="1"/>
            </p:cNvPicPr>
            <p:nvPr/>
          </p:nvPicPr>
          <p:blipFill>
            <a:blip r:embed="rId13"/>
            <a:stretch>
              <a:fillRect/>
            </a:stretch>
          </p:blipFill>
          <p:spPr>
            <a:xfrm>
              <a:off x="3510810" y="0"/>
              <a:ext cx="1230490" cy="406400"/>
            </a:xfrm>
            <a:prstGeom prst="rect">
              <a:avLst/>
            </a:prstGeom>
            <a:ln w="12700" cap="flat">
              <a:noFill/>
              <a:miter lim="400000"/>
            </a:ln>
            <a:effectLst/>
          </p:spPr>
        </p:pic>
        <p:sp>
          <p:nvSpPr>
            <p:cNvPr id="1076" name="define “pseudo-normal”"/>
            <p:cNvSpPr txBox="1"/>
            <p:nvPr/>
          </p:nvSpPr>
          <p:spPr>
            <a:xfrm>
              <a:off x="-6376" y="36168"/>
              <a:ext cx="3225955"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b">
              <a:spAutoFit/>
            </a:bodyPr>
            <a:lstStyle>
              <a:lvl1pPr algn="ctr" defTabSz="584200">
                <a:defRPr sz="2400">
                  <a:solidFill>
                    <a:srgbClr val="606060"/>
                  </a:solidFill>
                  <a:latin typeface="+mn-lt"/>
                  <a:ea typeface="+mn-ea"/>
                  <a:cs typeface="+mn-cs"/>
                  <a:sym typeface="Helvetica Neue Light"/>
                </a:defRPr>
              </a:lvl1pPr>
            </a:lstStyle>
            <a:p>
              <a:pPr defTabSz="410751" hangingPunct="0">
                <a:defRPr/>
              </a:pPr>
              <a:r>
                <a:rPr sz="1687" kern="0">
                  <a:latin typeface="Helvetica Neue Light"/>
                </a:rPr>
                <a:t>define “pseudo-normal”</a:t>
              </a:r>
            </a:p>
          </p:txBody>
        </p:sp>
      </p:grpSp>
      <p:grpSp>
        <p:nvGrpSpPr>
          <p:cNvPr id="1080" name="Group"/>
          <p:cNvGrpSpPr/>
          <p:nvPr/>
        </p:nvGrpSpPr>
        <p:grpSpPr>
          <a:xfrm>
            <a:off x="2515534" y="4891449"/>
            <a:ext cx="5044936" cy="1600435"/>
            <a:chOff x="35859" y="-11715"/>
            <a:chExt cx="7175020" cy="2276174"/>
          </a:xfrm>
        </p:grpSpPr>
        <p:pic>
          <p:nvPicPr>
            <p:cNvPr id="1078" name="latexit-drag.pdf" descr="latexit-drag.pdf"/>
            <p:cNvPicPr>
              <a:picLocks noChangeAspect="1"/>
            </p:cNvPicPr>
            <p:nvPr/>
          </p:nvPicPr>
          <p:blipFill>
            <a:blip r:embed="rId14"/>
            <a:stretch>
              <a:fillRect/>
            </a:stretch>
          </p:blipFill>
          <p:spPr>
            <a:xfrm>
              <a:off x="2905578" y="102801"/>
              <a:ext cx="4305301" cy="2161658"/>
            </a:xfrm>
            <a:prstGeom prst="rect">
              <a:avLst/>
            </a:prstGeom>
            <a:ln w="12700" cap="flat">
              <a:noFill/>
              <a:miter lim="400000"/>
            </a:ln>
            <a:effectLst/>
          </p:spPr>
        </p:pic>
        <p:sp>
          <p:nvSpPr>
            <p:cNvPr id="1079" name="solve linear system…"/>
            <p:cNvSpPr txBox="1"/>
            <p:nvPr/>
          </p:nvSpPr>
          <p:spPr>
            <a:xfrm>
              <a:off x="35859" y="-11715"/>
              <a:ext cx="2678797" cy="84107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b">
              <a:spAutoFit/>
            </a:bodyPr>
            <a:lstStyle/>
            <a:p>
              <a:pPr algn="ctr" defTabSz="410751" hangingPunct="0">
                <a:defRPr sz="2400">
                  <a:solidFill>
                    <a:srgbClr val="606060"/>
                  </a:solidFill>
                  <a:latin typeface="+mn-lt"/>
                  <a:ea typeface="+mn-ea"/>
                  <a:cs typeface="+mn-cs"/>
                  <a:sym typeface="Helvetica Neue Light"/>
                </a:defRPr>
              </a:pPr>
              <a:r>
                <a:rPr sz="1687" kern="0">
                  <a:solidFill>
                    <a:srgbClr val="606060"/>
                  </a:solidFill>
                  <a:latin typeface="Helvetica Neue Light"/>
                  <a:sym typeface="Helvetica Neue Light"/>
                </a:rPr>
                <a:t>solve linear system </a:t>
              </a:r>
            </a:p>
            <a:p>
              <a:pPr algn="ctr" defTabSz="410751" hangingPunct="0">
                <a:defRPr sz="2400">
                  <a:solidFill>
                    <a:srgbClr val="606060"/>
                  </a:solidFill>
                  <a:latin typeface="+mn-lt"/>
                  <a:ea typeface="+mn-ea"/>
                  <a:cs typeface="+mn-cs"/>
                  <a:sym typeface="Helvetica Neue Light"/>
                </a:defRPr>
              </a:pPr>
              <a:r>
                <a:rPr sz="1687" kern="0">
                  <a:solidFill>
                    <a:srgbClr val="606060"/>
                  </a:solidFill>
                  <a:latin typeface="Helvetica Neue Light"/>
                  <a:sym typeface="Helvetica Neue Light"/>
                </a:rPr>
                <a:t>for pseudo-normal</a:t>
              </a:r>
            </a:p>
          </p:txBody>
        </p:sp>
      </p:grpSp>
      <p:sp>
        <p:nvSpPr>
          <p:cNvPr id="36" name="solve linear system…">
            <a:extLst>
              <a:ext uri="{FF2B5EF4-FFF2-40B4-BE49-F238E27FC236}">
                <a16:creationId xmlns:a16="http://schemas.microsoft.com/office/drawing/2014/main" id="{A2DF708C-A08D-4C02-BB0F-51248D1E262E}"/>
              </a:ext>
            </a:extLst>
          </p:cNvPr>
          <p:cNvSpPr txBox="1"/>
          <p:nvPr/>
        </p:nvSpPr>
        <p:spPr>
          <a:xfrm>
            <a:off x="2334998" y="5809380"/>
            <a:ext cx="1686209" cy="85100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b">
            <a:spAutoFit/>
          </a:bodyPr>
          <a:lstStyle/>
          <a:p>
            <a:pPr algn="ctr" defTabSz="410751" hangingPunct="0">
              <a:defRPr sz="2400">
                <a:solidFill>
                  <a:srgbClr val="606060"/>
                </a:solidFill>
                <a:latin typeface="+mn-lt"/>
                <a:ea typeface="+mn-ea"/>
                <a:cs typeface="+mn-cs"/>
                <a:sym typeface="Helvetica Neue Light"/>
              </a:defRPr>
            </a:pPr>
            <a:r>
              <a:rPr lang="en-US" sz="1687" kern="0" dirty="0">
                <a:solidFill>
                  <a:srgbClr val="606060"/>
                </a:solidFill>
                <a:latin typeface="Helvetica Neue Light"/>
                <a:sym typeface="Helvetica Neue Light"/>
              </a:rPr>
              <a:t>What are the knowns and unknowns?</a:t>
            </a:r>
            <a:endParaRPr sz="1687" kern="0" dirty="0">
              <a:solidFill>
                <a:srgbClr val="606060"/>
              </a:solidFill>
              <a:latin typeface="Helvetica Neue Light"/>
              <a:sym typeface="Helvetica Neue Light"/>
            </a:endParaRPr>
          </a:p>
        </p:txBody>
      </p:sp>
    </p:spTree>
    <p:extLst>
      <p:ext uri="{BB962C8B-B14F-4D97-AF65-F5344CB8AC3E}">
        <p14:creationId xmlns:p14="http://schemas.microsoft.com/office/powerpoint/2010/main" val="144293963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513" name="Group 53">
            <a:extLst>
              <a:ext uri="{FF2B5EF4-FFF2-40B4-BE49-F238E27FC236}">
                <a16:creationId xmlns:a16="http://schemas.microsoft.com/office/drawing/2014/main" id="{7C4B7745-466A-AC42-B1A8-447AAD191DCF}"/>
              </a:ext>
            </a:extLst>
          </p:cNvPr>
          <p:cNvGrpSpPr>
            <a:grpSpLocks/>
          </p:cNvGrpSpPr>
          <p:nvPr/>
        </p:nvGrpSpPr>
        <p:grpSpPr bwMode="auto">
          <a:xfrm>
            <a:off x="2286000" y="1371600"/>
            <a:ext cx="2286000" cy="1754188"/>
            <a:chOff x="3581400" y="533400"/>
            <a:chExt cx="2286000" cy="1754605"/>
          </a:xfrm>
        </p:grpSpPr>
        <p:pic>
          <p:nvPicPr>
            <p:cNvPr id="29" name="Picture 2" descr="C:\user\data\amos\cameras\33\2007.03\20070304_173035.jpg">
              <a:extLst>
                <a:ext uri="{FF2B5EF4-FFF2-40B4-BE49-F238E27FC236}">
                  <a16:creationId xmlns:a16="http://schemas.microsoft.com/office/drawing/2014/main" id="{694FBB89-0D36-4E41-9544-87424C93CB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533400"/>
              <a:ext cx="1604211" cy="1203158"/>
            </a:xfrm>
            <a:prstGeom prst="rect">
              <a:avLst/>
            </a:prstGeom>
            <a:noFill/>
            <a:ln w="38100" cap="sq">
              <a:solidFill>
                <a:srgbClr val="000000"/>
              </a:solidFill>
              <a:miter lim="800000"/>
              <a:headEnd/>
              <a:tailEnd/>
            </a:ln>
            <a:effectLst>
              <a:outerShdw blurRad="50800" dist="38100" dir="2700000" algn="tl" rotWithShape="0">
                <a:srgbClr val="808080">
                  <a:alpha val="42999"/>
                </a:srgbClr>
              </a:outerShdw>
            </a:effectLst>
            <a:extLst>
              <a:ext uri="{909E8E84-426E-40DD-AFC4-6F175D3DCCD1}">
                <a14:hiddenFill xmlns:a14="http://schemas.microsoft.com/office/drawing/2010/main">
                  <a:solidFill>
                    <a:srgbClr val="FFFFFF"/>
                  </a:solidFill>
                </a14:hiddenFill>
              </a:ext>
            </a:extLst>
          </p:spPr>
        </p:pic>
        <p:pic>
          <p:nvPicPr>
            <p:cNvPr id="30" name="Picture 3" descr="C:\user\data\amos\cameras\33\2007.03\20070327_200043.jpg">
              <a:extLst>
                <a:ext uri="{FF2B5EF4-FFF2-40B4-BE49-F238E27FC236}">
                  <a16:creationId xmlns:a16="http://schemas.microsoft.com/office/drawing/2014/main" id="{3C4C6BF7-27BE-8C4E-999D-26AFA4CE64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7758" y="643689"/>
              <a:ext cx="1604211" cy="1203158"/>
            </a:xfrm>
            <a:prstGeom prst="rect">
              <a:avLst/>
            </a:prstGeom>
            <a:noFill/>
            <a:ln w="38100" cap="sq">
              <a:solidFill>
                <a:srgbClr val="000000"/>
              </a:solidFill>
              <a:miter lim="800000"/>
              <a:headEnd/>
              <a:tailEnd/>
            </a:ln>
            <a:effectLst>
              <a:outerShdw blurRad="50800" dist="38100" dir="2700000" algn="tl" rotWithShape="0">
                <a:srgbClr val="808080">
                  <a:alpha val="42999"/>
                </a:srgbClr>
              </a:outerShdw>
            </a:effectLst>
            <a:extLst>
              <a:ext uri="{909E8E84-426E-40DD-AFC4-6F175D3DCCD1}">
                <a14:hiddenFill xmlns:a14="http://schemas.microsoft.com/office/drawing/2010/main">
                  <a:solidFill>
                    <a:srgbClr val="FFFFFF"/>
                  </a:solidFill>
                </a14:hiddenFill>
              </a:ext>
            </a:extLst>
          </p:spPr>
        </p:pic>
        <p:pic>
          <p:nvPicPr>
            <p:cNvPr id="32" name="Picture 5" descr="C:\user\data\amos\cameras\33\2007.03\20070310_193038.jpg">
              <a:extLst>
                <a:ext uri="{FF2B5EF4-FFF2-40B4-BE49-F238E27FC236}">
                  <a16:creationId xmlns:a16="http://schemas.microsoft.com/office/drawing/2014/main" id="{7BC27D57-18B7-2842-8CCC-2027D05055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4116" y="753978"/>
              <a:ext cx="1604211" cy="1203158"/>
            </a:xfrm>
            <a:prstGeom prst="rect">
              <a:avLst/>
            </a:prstGeom>
            <a:noFill/>
            <a:ln w="38100" cap="sq">
              <a:solidFill>
                <a:srgbClr val="000000"/>
              </a:solidFill>
              <a:miter lim="800000"/>
              <a:headEnd/>
              <a:tailEnd/>
            </a:ln>
            <a:effectLst>
              <a:outerShdw blurRad="50800" dist="38100" dir="2700000" algn="tl" rotWithShape="0">
                <a:srgbClr val="808080">
                  <a:alpha val="42999"/>
                </a:srgbClr>
              </a:outerShdw>
            </a:effectLst>
            <a:extLst>
              <a:ext uri="{909E8E84-426E-40DD-AFC4-6F175D3DCCD1}">
                <a14:hiddenFill xmlns:a14="http://schemas.microsoft.com/office/drawing/2010/main">
                  <a:solidFill>
                    <a:srgbClr val="FFFFFF"/>
                  </a:solidFill>
                </a14:hiddenFill>
              </a:ext>
            </a:extLst>
          </p:spPr>
        </p:pic>
        <p:pic>
          <p:nvPicPr>
            <p:cNvPr id="33" name="Picture 6" descr="C:\user\data\amos\cameras\33\2007.03\20070327_143105.jpg">
              <a:extLst>
                <a:ext uri="{FF2B5EF4-FFF2-40B4-BE49-F238E27FC236}">
                  <a16:creationId xmlns:a16="http://schemas.microsoft.com/office/drawing/2014/main" id="{2B929957-85AC-3E43-A688-92066B3C5B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0474" y="864267"/>
              <a:ext cx="1604211" cy="1203158"/>
            </a:xfrm>
            <a:prstGeom prst="rect">
              <a:avLst/>
            </a:prstGeom>
            <a:noFill/>
            <a:ln w="38100" cap="sq">
              <a:solidFill>
                <a:srgbClr val="000000"/>
              </a:solidFill>
              <a:miter lim="800000"/>
              <a:headEnd/>
              <a:tailEnd/>
            </a:ln>
            <a:effectLst>
              <a:outerShdw blurRad="50800" dist="38100" dir="2700000" algn="tl" rotWithShape="0">
                <a:srgbClr val="808080">
                  <a:alpha val="42999"/>
                </a:srgbClr>
              </a:outerShdw>
            </a:effectLst>
            <a:extLst>
              <a:ext uri="{909E8E84-426E-40DD-AFC4-6F175D3DCCD1}">
                <a14:hiddenFill xmlns:a14="http://schemas.microsoft.com/office/drawing/2010/main">
                  <a:solidFill>
                    <a:srgbClr val="FFFFFF"/>
                  </a:solidFill>
                </a14:hiddenFill>
              </a:ext>
            </a:extLst>
          </p:spPr>
        </p:pic>
        <p:pic>
          <p:nvPicPr>
            <p:cNvPr id="34" name="Picture 7" descr="C:\user\data\amos\cameras\33\2007.03\20070328_010045.jpg">
              <a:extLst>
                <a:ext uri="{FF2B5EF4-FFF2-40B4-BE49-F238E27FC236}">
                  <a16:creationId xmlns:a16="http://schemas.microsoft.com/office/drawing/2014/main" id="{BA33FBDB-30D6-EE47-831C-B0D87BD2F4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6832" y="974556"/>
              <a:ext cx="1604211" cy="1203158"/>
            </a:xfrm>
            <a:prstGeom prst="rect">
              <a:avLst/>
            </a:prstGeom>
            <a:noFill/>
            <a:ln w="38100" cap="sq">
              <a:solidFill>
                <a:srgbClr val="000000"/>
              </a:solidFill>
              <a:miter lim="800000"/>
              <a:headEnd/>
              <a:tailEnd/>
            </a:ln>
            <a:effectLst>
              <a:outerShdw blurRad="50800" dist="38100" dir="2700000" algn="tl" rotWithShape="0">
                <a:srgbClr val="808080">
                  <a:alpha val="42999"/>
                </a:srgbClr>
              </a:outerShdw>
            </a:effectLst>
            <a:extLst>
              <a:ext uri="{909E8E84-426E-40DD-AFC4-6F175D3DCCD1}">
                <a14:hiddenFill xmlns:a14="http://schemas.microsoft.com/office/drawing/2010/main">
                  <a:solidFill>
                    <a:srgbClr val="FFFFFF"/>
                  </a:solidFill>
                </a14:hiddenFill>
              </a:ext>
            </a:extLst>
          </p:spPr>
        </p:pic>
        <p:pic>
          <p:nvPicPr>
            <p:cNvPr id="36" name="Picture 9" descr="C:\user\data\amos\cameras\33\2007.03\20070326_163037.jpg">
              <a:extLst>
                <a:ext uri="{FF2B5EF4-FFF2-40B4-BE49-F238E27FC236}">
                  <a16:creationId xmlns:a16="http://schemas.microsoft.com/office/drawing/2014/main" id="{8444BF57-AA70-0048-8C99-F3ADE0DF0C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3189" y="1084847"/>
              <a:ext cx="1604211" cy="1203158"/>
            </a:xfrm>
            <a:prstGeom prst="rect">
              <a:avLst/>
            </a:prstGeom>
            <a:noFill/>
            <a:ln w="38100" cap="sq">
              <a:solidFill>
                <a:srgbClr val="000000"/>
              </a:solidFill>
              <a:miter lim="800000"/>
              <a:headEnd/>
              <a:tailEnd/>
            </a:ln>
            <a:effectLst>
              <a:outerShdw blurRad="50800" dist="38100" dir="2700000" algn="tl" rotWithShape="0">
                <a:srgbClr val="808080">
                  <a:alpha val="42999"/>
                </a:srgbClr>
              </a:outerShdw>
            </a:effectLst>
            <a:extLst>
              <a:ext uri="{909E8E84-426E-40DD-AFC4-6F175D3DCCD1}">
                <a14:hiddenFill xmlns:a14="http://schemas.microsoft.com/office/drawing/2010/main">
                  <a:solidFill>
                    <a:srgbClr val="FFFFFF"/>
                  </a:solidFill>
                </a14:hiddenFill>
              </a:ext>
            </a:extLst>
          </p:spPr>
        </p:pic>
      </p:grpSp>
      <p:grpSp>
        <p:nvGrpSpPr>
          <p:cNvPr id="64514" name="Group 54">
            <a:extLst>
              <a:ext uri="{FF2B5EF4-FFF2-40B4-BE49-F238E27FC236}">
                <a16:creationId xmlns:a16="http://schemas.microsoft.com/office/drawing/2014/main" id="{73D1BE63-3A0C-804C-9C1C-C72D3B1EDA47}"/>
              </a:ext>
            </a:extLst>
          </p:cNvPr>
          <p:cNvGrpSpPr>
            <a:grpSpLocks/>
          </p:cNvGrpSpPr>
          <p:nvPr/>
        </p:nvGrpSpPr>
        <p:grpSpPr bwMode="auto">
          <a:xfrm>
            <a:off x="4953000" y="1447800"/>
            <a:ext cx="2286000" cy="1752600"/>
            <a:chOff x="762000" y="533400"/>
            <a:chExt cx="2286000" cy="1752600"/>
          </a:xfrm>
        </p:grpSpPr>
        <p:pic>
          <p:nvPicPr>
            <p:cNvPr id="2050" name="Picture 2" descr="C:\user\data\amos\slices_noon\299\2006.06\20060606_181400.jpg">
              <a:extLst>
                <a:ext uri="{FF2B5EF4-FFF2-40B4-BE49-F238E27FC236}">
                  <a16:creationId xmlns:a16="http://schemas.microsoft.com/office/drawing/2014/main" id="{82B48241-D2D4-0342-A932-FE6DA5CB5F9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2000" y="533400"/>
              <a:ext cx="1676400" cy="1257300"/>
            </a:xfrm>
            <a:prstGeom prst="rect">
              <a:avLst/>
            </a:prstGeom>
            <a:noFill/>
            <a:ln w="38100" cap="sq">
              <a:solidFill>
                <a:srgbClr val="000000"/>
              </a:solidFill>
              <a:miter lim="800000"/>
              <a:headEnd/>
              <a:tailEnd/>
            </a:ln>
            <a:effectLst>
              <a:outerShdw blurRad="50800" dist="38100" dir="2700000" algn="tl" rotWithShape="0">
                <a:srgbClr val="808080">
                  <a:alpha val="42999"/>
                </a:srgbClr>
              </a:outerShdw>
            </a:effectLst>
            <a:extLst>
              <a:ext uri="{909E8E84-426E-40DD-AFC4-6F175D3DCCD1}">
                <a14:hiddenFill xmlns:a14="http://schemas.microsoft.com/office/drawing/2010/main">
                  <a:solidFill>
                    <a:srgbClr val="FFFFFF"/>
                  </a:solidFill>
                </a14:hiddenFill>
              </a:ext>
            </a:extLst>
          </p:spPr>
        </p:pic>
        <p:pic>
          <p:nvPicPr>
            <p:cNvPr id="2051" name="Picture 3" descr="C:\user\data\amos\slices_noon\299\2006.06\20060607_181200.jpg">
              <a:extLst>
                <a:ext uri="{FF2B5EF4-FFF2-40B4-BE49-F238E27FC236}">
                  <a16:creationId xmlns:a16="http://schemas.microsoft.com/office/drawing/2014/main" id="{745BBBBD-2AAA-E84B-9595-30C73F323C2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3920" y="632460"/>
              <a:ext cx="1676400" cy="1257300"/>
            </a:xfrm>
            <a:prstGeom prst="rect">
              <a:avLst/>
            </a:prstGeom>
            <a:noFill/>
            <a:ln w="38100" cap="sq">
              <a:solidFill>
                <a:srgbClr val="000000"/>
              </a:solidFill>
              <a:miter lim="800000"/>
              <a:headEnd/>
              <a:tailEnd/>
            </a:ln>
            <a:effectLst>
              <a:outerShdw blurRad="50800" dist="38100" dir="2700000" algn="tl" rotWithShape="0">
                <a:srgbClr val="808080">
                  <a:alpha val="42999"/>
                </a:srgbClr>
              </a:outerShdw>
            </a:effectLst>
            <a:extLst>
              <a:ext uri="{909E8E84-426E-40DD-AFC4-6F175D3DCCD1}">
                <a14:hiddenFill xmlns:a14="http://schemas.microsoft.com/office/drawing/2010/main">
                  <a:solidFill>
                    <a:srgbClr val="FFFFFF"/>
                  </a:solidFill>
                </a14:hiddenFill>
              </a:ext>
            </a:extLst>
          </p:spPr>
        </p:pic>
        <p:pic>
          <p:nvPicPr>
            <p:cNvPr id="2053" name="Picture 5" descr="C:\user\data\amos\slices_noon\299\2006.06\20060609_180915.jpg">
              <a:extLst>
                <a:ext uri="{FF2B5EF4-FFF2-40B4-BE49-F238E27FC236}">
                  <a16:creationId xmlns:a16="http://schemas.microsoft.com/office/drawing/2014/main" id="{DB02F3E1-223A-454F-AB8A-375F90919E3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5840" y="731520"/>
              <a:ext cx="1676400" cy="1257300"/>
            </a:xfrm>
            <a:prstGeom prst="rect">
              <a:avLst/>
            </a:prstGeom>
            <a:noFill/>
            <a:ln w="38100" cap="sq">
              <a:solidFill>
                <a:srgbClr val="000000"/>
              </a:solidFill>
              <a:miter lim="800000"/>
              <a:headEnd/>
              <a:tailEnd/>
            </a:ln>
            <a:effectLst>
              <a:outerShdw blurRad="50800" dist="38100" dir="2700000" algn="tl" rotWithShape="0">
                <a:srgbClr val="808080">
                  <a:alpha val="42999"/>
                </a:srgbClr>
              </a:outerShdw>
            </a:effectLst>
            <a:extLst>
              <a:ext uri="{909E8E84-426E-40DD-AFC4-6F175D3DCCD1}">
                <a14:hiddenFill xmlns:a14="http://schemas.microsoft.com/office/drawing/2010/main">
                  <a:solidFill>
                    <a:srgbClr val="FFFFFF"/>
                  </a:solidFill>
                </a14:hiddenFill>
              </a:ext>
            </a:extLst>
          </p:spPr>
        </p:pic>
        <p:pic>
          <p:nvPicPr>
            <p:cNvPr id="2054" name="Picture 6" descr="C:\user\data\amos\slices_noon\299\2006.06\20060610_180722.jpg">
              <a:extLst>
                <a:ext uri="{FF2B5EF4-FFF2-40B4-BE49-F238E27FC236}">
                  <a16:creationId xmlns:a16="http://schemas.microsoft.com/office/drawing/2014/main" id="{04D051CB-7B15-9045-AA0C-E78FBAFE8AB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27760" y="830580"/>
              <a:ext cx="1676400" cy="1257300"/>
            </a:xfrm>
            <a:prstGeom prst="rect">
              <a:avLst/>
            </a:prstGeom>
            <a:noFill/>
            <a:ln w="38100" cap="sq">
              <a:solidFill>
                <a:srgbClr val="000000"/>
              </a:solidFill>
              <a:miter lim="800000"/>
              <a:headEnd/>
              <a:tailEnd/>
            </a:ln>
            <a:effectLst>
              <a:outerShdw blurRad="50800" dist="38100" dir="2700000" algn="tl" rotWithShape="0">
                <a:srgbClr val="808080">
                  <a:alpha val="42999"/>
                </a:srgbClr>
              </a:outerShdw>
            </a:effectLst>
            <a:extLst>
              <a:ext uri="{909E8E84-426E-40DD-AFC4-6F175D3DCCD1}">
                <a14:hiddenFill xmlns:a14="http://schemas.microsoft.com/office/drawing/2010/main">
                  <a:solidFill>
                    <a:srgbClr val="FFFFFF"/>
                  </a:solidFill>
                </a14:hiddenFill>
              </a:ext>
            </a:extLst>
          </p:spPr>
        </p:pic>
        <p:pic>
          <p:nvPicPr>
            <p:cNvPr id="2055" name="Picture 7" descr="C:\user\data\amos\slices_noon\299\2006.06\20060611_180328.jpg">
              <a:extLst>
                <a:ext uri="{FF2B5EF4-FFF2-40B4-BE49-F238E27FC236}">
                  <a16:creationId xmlns:a16="http://schemas.microsoft.com/office/drawing/2014/main" id="{5109E466-0ACA-6541-99F8-7C94A5F716A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49680" y="929640"/>
              <a:ext cx="1676400" cy="1257300"/>
            </a:xfrm>
            <a:prstGeom prst="rect">
              <a:avLst/>
            </a:prstGeom>
            <a:noFill/>
            <a:ln w="38100" cap="sq">
              <a:solidFill>
                <a:srgbClr val="000000"/>
              </a:solidFill>
              <a:miter lim="800000"/>
              <a:headEnd/>
              <a:tailEnd/>
            </a:ln>
            <a:effectLst>
              <a:outerShdw blurRad="50800" dist="38100" dir="2700000" algn="tl" rotWithShape="0">
                <a:srgbClr val="808080">
                  <a:alpha val="42999"/>
                </a:srgbClr>
              </a:outerShdw>
            </a:effectLst>
            <a:extLst>
              <a:ext uri="{909E8E84-426E-40DD-AFC4-6F175D3DCCD1}">
                <a14:hiddenFill xmlns:a14="http://schemas.microsoft.com/office/drawing/2010/main">
                  <a:solidFill>
                    <a:srgbClr val="FFFFFF"/>
                  </a:solidFill>
                </a14:hiddenFill>
              </a:ext>
            </a:extLst>
          </p:spPr>
        </p:pic>
        <p:pic>
          <p:nvPicPr>
            <p:cNvPr id="2057" name="Picture 9" descr="C:\user\data\amos\slices_noon\299\2006.06\20060615_180708.jpg">
              <a:extLst>
                <a:ext uri="{FF2B5EF4-FFF2-40B4-BE49-F238E27FC236}">
                  <a16:creationId xmlns:a16="http://schemas.microsoft.com/office/drawing/2014/main" id="{AE2179F6-2B6C-5B41-91BD-B8A8EE4BE75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71600" y="1028700"/>
              <a:ext cx="1676400" cy="1257300"/>
            </a:xfrm>
            <a:prstGeom prst="rect">
              <a:avLst/>
            </a:prstGeom>
            <a:noFill/>
            <a:ln w="38100" cap="sq">
              <a:solidFill>
                <a:srgbClr val="000000"/>
              </a:solidFill>
              <a:miter lim="800000"/>
              <a:headEnd/>
              <a:tailEnd/>
            </a:ln>
            <a:effectLst>
              <a:outerShdw blurRad="50800" dist="38100" dir="2700000" algn="tl" rotWithShape="0">
                <a:srgbClr val="808080">
                  <a:alpha val="42999"/>
                </a:srgbClr>
              </a:outerShdw>
            </a:effectLst>
            <a:extLst>
              <a:ext uri="{909E8E84-426E-40DD-AFC4-6F175D3DCCD1}">
                <a14:hiddenFill xmlns:a14="http://schemas.microsoft.com/office/drawing/2010/main">
                  <a:solidFill>
                    <a:srgbClr val="FFFFFF"/>
                  </a:solidFill>
                </a14:hiddenFill>
              </a:ext>
            </a:extLst>
          </p:spPr>
        </p:pic>
      </p:grpSp>
      <p:grpSp>
        <p:nvGrpSpPr>
          <p:cNvPr id="64515" name="Group 51">
            <a:extLst>
              <a:ext uri="{FF2B5EF4-FFF2-40B4-BE49-F238E27FC236}">
                <a16:creationId xmlns:a16="http://schemas.microsoft.com/office/drawing/2014/main" id="{19E85DD6-9CAF-A248-B396-41BCEC9503ED}"/>
              </a:ext>
            </a:extLst>
          </p:cNvPr>
          <p:cNvGrpSpPr>
            <a:grpSpLocks/>
          </p:cNvGrpSpPr>
          <p:nvPr/>
        </p:nvGrpSpPr>
        <p:grpSpPr bwMode="auto">
          <a:xfrm>
            <a:off x="7696201" y="1524000"/>
            <a:ext cx="2295525" cy="1752600"/>
            <a:chOff x="3581400" y="533401"/>
            <a:chExt cx="2296160" cy="1752600"/>
          </a:xfrm>
        </p:grpSpPr>
        <p:pic>
          <p:nvPicPr>
            <p:cNvPr id="2058" name="Picture 10" descr="C:\user\data\amos\slices_noon\4\2008.05\20080524_180003.jpg">
              <a:extLst>
                <a:ext uri="{FF2B5EF4-FFF2-40B4-BE49-F238E27FC236}">
                  <a16:creationId xmlns:a16="http://schemas.microsoft.com/office/drawing/2014/main" id="{A3CB057F-733A-AB41-AC83-EE99984FB0A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81400" y="533401"/>
              <a:ext cx="1788160" cy="1219200"/>
            </a:xfrm>
            <a:prstGeom prst="rect">
              <a:avLst/>
            </a:prstGeom>
            <a:noFill/>
            <a:ln w="38100" cap="sq">
              <a:solidFill>
                <a:srgbClr val="000000"/>
              </a:solidFill>
              <a:miter lim="800000"/>
              <a:headEnd/>
              <a:tailEnd/>
            </a:ln>
            <a:effectLst>
              <a:outerShdw blurRad="50800" dist="38100" dir="2700000" algn="tl" rotWithShape="0">
                <a:srgbClr val="808080">
                  <a:alpha val="42999"/>
                </a:srgbClr>
              </a:outerShdw>
            </a:effectLst>
            <a:extLst>
              <a:ext uri="{909E8E84-426E-40DD-AFC4-6F175D3DCCD1}">
                <a14:hiddenFill xmlns:a14="http://schemas.microsoft.com/office/drawing/2010/main">
                  <a:solidFill>
                    <a:srgbClr val="FFFFFF"/>
                  </a:solidFill>
                </a14:hiddenFill>
              </a:ext>
            </a:extLst>
          </p:spPr>
        </p:pic>
        <p:pic>
          <p:nvPicPr>
            <p:cNvPr id="2059" name="Picture 11" descr="C:\user\data\amos\slices_noon\4\2008.05\20080525_180002.jpg">
              <a:extLst>
                <a:ext uri="{FF2B5EF4-FFF2-40B4-BE49-F238E27FC236}">
                  <a16:creationId xmlns:a16="http://schemas.microsoft.com/office/drawing/2014/main" id="{335C38F4-FA50-C547-A19F-CE2B3B17887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83000" y="640081"/>
              <a:ext cx="1788160" cy="1219200"/>
            </a:xfrm>
            <a:prstGeom prst="rect">
              <a:avLst/>
            </a:prstGeom>
            <a:noFill/>
            <a:ln w="38100" cap="sq">
              <a:solidFill>
                <a:srgbClr val="000000"/>
              </a:solidFill>
              <a:miter lim="800000"/>
              <a:headEnd/>
              <a:tailEnd/>
            </a:ln>
            <a:effectLst>
              <a:outerShdw blurRad="50800" dist="38100" dir="2700000" algn="tl" rotWithShape="0">
                <a:srgbClr val="808080">
                  <a:alpha val="42999"/>
                </a:srgbClr>
              </a:outerShdw>
            </a:effectLst>
            <a:extLst>
              <a:ext uri="{909E8E84-426E-40DD-AFC4-6F175D3DCCD1}">
                <a14:hiddenFill xmlns:a14="http://schemas.microsoft.com/office/drawing/2010/main">
                  <a:solidFill>
                    <a:srgbClr val="FFFFFF"/>
                  </a:solidFill>
                </a14:hiddenFill>
              </a:ext>
            </a:extLst>
          </p:spPr>
        </p:pic>
        <p:pic>
          <p:nvPicPr>
            <p:cNvPr id="2060" name="Picture 12" descr="C:\user\data\amos\slices_noon\4\2008.05\20080526_180002.jpg">
              <a:extLst>
                <a:ext uri="{FF2B5EF4-FFF2-40B4-BE49-F238E27FC236}">
                  <a16:creationId xmlns:a16="http://schemas.microsoft.com/office/drawing/2014/main" id="{3175E6D1-F7E6-DE43-A9F5-6F688102784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84600" y="746761"/>
              <a:ext cx="1788160" cy="1219200"/>
            </a:xfrm>
            <a:prstGeom prst="rect">
              <a:avLst/>
            </a:prstGeom>
            <a:noFill/>
            <a:ln w="38100" cap="sq">
              <a:solidFill>
                <a:srgbClr val="000000"/>
              </a:solidFill>
              <a:miter lim="800000"/>
              <a:headEnd/>
              <a:tailEnd/>
            </a:ln>
            <a:effectLst>
              <a:outerShdw blurRad="50800" dist="38100" dir="2700000" algn="tl" rotWithShape="0">
                <a:srgbClr val="808080">
                  <a:alpha val="42999"/>
                </a:srgbClr>
              </a:outerShdw>
            </a:effectLst>
            <a:extLst>
              <a:ext uri="{909E8E84-426E-40DD-AFC4-6F175D3DCCD1}">
                <a14:hiddenFill xmlns:a14="http://schemas.microsoft.com/office/drawing/2010/main">
                  <a:solidFill>
                    <a:srgbClr val="FFFFFF"/>
                  </a:solidFill>
                </a14:hiddenFill>
              </a:ext>
            </a:extLst>
          </p:spPr>
        </p:pic>
        <p:pic>
          <p:nvPicPr>
            <p:cNvPr id="2061" name="Picture 13" descr="C:\user\data\amos\slices_noon\4\2008.05\20080527_180004.jpg">
              <a:extLst>
                <a:ext uri="{FF2B5EF4-FFF2-40B4-BE49-F238E27FC236}">
                  <a16:creationId xmlns:a16="http://schemas.microsoft.com/office/drawing/2014/main" id="{B8443AB6-28B2-A14F-BF90-0669BEF9663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86200" y="853441"/>
              <a:ext cx="1788160" cy="1219200"/>
            </a:xfrm>
            <a:prstGeom prst="rect">
              <a:avLst/>
            </a:prstGeom>
            <a:noFill/>
            <a:ln w="38100" cap="sq">
              <a:solidFill>
                <a:srgbClr val="000000"/>
              </a:solidFill>
              <a:miter lim="800000"/>
              <a:headEnd/>
              <a:tailEnd/>
            </a:ln>
            <a:effectLst>
              <a:outerShdw blurRad="50800" dist="38100" dir="2700000" algn="tl" rotWithShape="0">
                <a:srgbClr val="808080">
                  <a:alpha val="42999"/>
                </a:srgbClr>
              </a:outerShdw>
            </a:effectLst>
            <a:extLst>
              <a:ext uri="{909E8E84-426E-40DD-AFC4-6F175D3DCCD1}">
                <a14:hiddenFill xmlns:a14="http://schemas.microsoft.com/office/drawing/2010/main">
                  <a:solidFill>
                    <a:srgbClr val="FFFFFF"/>
                  </a:solidFill>
                </a14:hiddenFill>
              </a:ext>
            </a:extLst>
          </p:spPr>
        </p:pic>
        <p:pic>
          <p:nvPicPr>
            <p:cNvPr id="2062" name="Picture 14" descr="C:\user\data\amos\slices_noon\4\2008.05\20080528_180003.jpg">
              <a:extLst>
                <a:ext uri="{FF2B5EF4-FFF2-40B4-BE49-F238E27FC236}">
                  <a16:creationId xmlns:a16="http://schemas.microsoft.com/office/drawing/2014/main" id="{FDBC047E-2425-204C-B713-D5DFC5995A2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987800" y="960121"/>
              <a:ext cx="1788160" cy="1219200"/>
            </a:xfrm>
            <a:prstGeom prst="rect">
              <a:avLst/>
            </a:prstGeom>
            <a:noFill/>
            <a:ln w="38100" cap="sq">
              <a:solidFill>
                <a:srgbClr val="000000"/>
              </a:solidFill>
              <a:miter lim="800000"/>
              <a:headEnd/>
              <a:tailEnd/>
            </a:ln>
            <a:effectLst>
              <a:outerShdw blurRad="50800" dist="38100" dir="2700000" algn="tl" rotWithShape="0">
                <a:srgbClr val="808080">
                  <a:alpha val="42999"/>
                </a:srgbClr>
              </a:outerShdw>
            </a:effectLst>
            <a:extLst>
              <a:ext uri="{909E8E84-426E-40DD-AFC4-6F175D3DCCD1}">
                <a14:hiddenFill xmlns:a14="http://schemas.microsoft.com/office/drawing/2010/main">
                  <a:solidFill>
                    <a:srgbClr val="FFFFFF"/>
                  </a:solidFill>
                </a14:hiddenFill>
              </a:ext>
            </a:extLst>
          </p:spPr>
        </p:pic>
        <p:pic>
          <p:nvPicPr>
            <p:cNvPr id="2063" name="Picture 15" descr="C:\user\data\amos\slices_noon\4\2008.05\20080529_180003.jpg">
              <a:extLst>
                <a:ext uri="{FF2B5EF4-FFF2-40B4-BE49-F238E27FC236}">
                  <a16:creationId xmlns:a16="http://schemas.microsoft.com/office/drawing/2014/main" id="{745247AF-B23D-704F-8636-89F0464BCB0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089400" y="1066801"/>
              <a:ext cx="1788160" cy="1219200"/>
            </a:xfrm>
            <a:prstGeom prst="rect">
              <a:avLst/>
            </a:prstGeom>
            <a:noFill/>
            <a:ln w="38100" cap="sq">
              <a:solidFill>
                <a:srgbClr val="000000"/>
              </a:solidFill>
              <a:miter lim="800000"/>
              <a:headEnd/>
              <a:tailEnd/>
            </a:ln>
            <a:effectLst>
              <a:outerShdw blurRad="50800" dist="38100" dir="2700000" algn="tl" rotWithShape="0">
                <a:srgbClr val="808080">
                  <a:alpha val="42999"/>
                </a:srgbClr>
              </a:outerShdw>
            </a:effectLst>
            <a:extLst>
              <a:ext uri="{909E8E84-426E-40DD-AFC4-6F175D3DCCD1}">
                <a14:hiddenFill xmlns:a14="http://schemas.microsoft.com/office/drawing/2010/main">
                  <a:solidFill>
                    <a:srgbClr val="FFFFFF"/>
                  </a:solidFill>
                </a14:hiddenFill>
              </a:ext>
            </a:extLst>
          </p:spPr>
        </p:pic>
      </p:grpSp>
      <p:grpSp>
        <p:nvGrpSpPr>
          <p:cNvPr id="64516" name="Group 179">
            <a:extLst>
              <a:ext uri="{FF2B5EF4-FFF2-40B4-BE49-F238E27FC236}">
                <a16:creationId xmlns:a16="http://schemas.microsoft.com/office/drawing/2014/main" id="{0F8AEBAE-BD7E-9C41-894B-843F9B0E6F58}"/>
              </a:ext>
            </a:extLst>
          </p:cNvPr>
          <p:cNvGrpSpPr>
            <a:grpSpLocks/>
          </p:cNvGrpSpPr>
          <p:nvPr/>
        </p:nvGrpSpPr>
        <p:grpSpPr bwMode="auto">
          <a:xfrm>
            <a:off x="1981200" y="3810001"/>
            <a:ext cx="2895600" cy="2232025"/>
            <a:chOff x="457200" y="3995440"/>
            <a:chExt cx="2895600" cy="2231380"/>
          </a:xfrm>
        </p:grpSpPr>
        <p:sp>
          <p:nvSpPr>
            <p:cNvPr id="96" name="Rectangle 95">
              <a:extLst>
                <a:ext uri="{FF2B5EF4-FFF2-40B4-BE49-F238E27FC236}">
                  <a16:creationId xmlns:a16="http://schemas.microsoft.com/office/drawing/2014/main" id="{6FA89061-E1B3-494F-B845-24821F10F577}"/>
                </a:ext>
              </a:extLst>
            </p:cNvPr>
            <p:cNvSpPr/>
            <p:nvPr/>
          </p:nvSpPr>
          <p:spPr>
            <a:xfrm>
              <a:off x="838200" y="4508055"/>
              <a:ext cx="2133600" cy="1452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defRPr/>
              </a:pPr>
              <a:endParaRPr lang="en-US">
                <a:solidFill>
                  <a:prstClr val="white"/>
                </a:solidFill>
              </a:endParaRPr>
            </a:p>
          </p:txBody>
        </p:sp>
        <p:sp>
          <p:nvSpPr>
            <p:cNvPr id="98" name="TextBox 97">
              <a:extLst>
                <a:ext uri="{FF2B5EF4-FFF2-40B4-BE49-F238E27FC236}">
                  <a16:creationId xmlns:a16="http://schemas.microsoft.com/office/drawing/2014/main" id="{B12CEDB2-DEE9-1142-A5C2-FB84E28DF115}"/>
                </a:ext>
              </a:extLst>
            </p:cNvPr>
            <p:cNvSpPr txBox="1"/>
            <p:nvPr/>
          </p:nvSpPr>
          <p:spPr>
            <a:xfrm>
              <a:off x="457200" y="3995440"/>
              <a:ext cx="731838" cy="2231380"/>
            </a:xfrm>
            <a:prstGeom prst="rect">
              <a:avLst/>
            </a:prstGeom>
            <a:noFill/>
            <a:ln>
              <a:noFill/>
            </a:ln>
          </p:spPr>
          <p:txBody>
            <a:bodyPr wrap="none">
              <a:spAutoFit/>
            </a:bodyPr>
            <a:lstStyle/>
            <a:p>
              <a:pPr defTabSz="457200">
                <a:defRPr/>
              </a:pPr>
              <a:r>
                <a:rPr lang="en-US" sz="13900" dirty="0">
                  <a:solidFill>
                    <a:prstClr val="black">
                      <a:lumMod val="75000"/>
                      <a:lumOff val="25000"/>
                    </a:prstClr>
                  </a:solidFill>
                  <a:latin typeface="Calibri"/>
                </a:rPr>
                <a:t>[</a:t>
              </a:r>
            </a:p>
          </p:txBody>
        </p:sp>
        <p:sp>
          <p:nvSpPr>
            <p:cNvPr id="99" name="TextBox 98">
              <a:extLst>
                <a:ext uri="{FF2B5EF4-FFF2-40B4-BE49-F238E27FC236}">
                  <a16:creationId xmlns:a16="http://schemas.microsoft.com/office/drawing/2014/main" id="{125043CA-0DBC-6342-BEFB-B09D5F9F3957}"/>
                </a:ext>
              </a:extLst>
            </p:cNvPr>
            <p:cNvSpPr txBox="1"/>
            <p:nvPr/>
          </p:nvSpPr>
          <p:spPr>
            <a:xfrm>
              <a:off x="2620963" y="3995440"/>
              <a:ext cx="731837" cy="2231380"/>
            </a:xfrm>
            <a:prstGeom prst="rect">
              <a:avLst/>
            </a:prstGeom>
            <a:noFill/>
            <a:ln>
              <a:noFill/>
            </a:ln>
          </p:spPr>
          <p:txBody>
            <a:bodyPr wrap="none">
              <a:spAutoFit/>
            </a:bodyPr>
            <a:lstStyle/>
            <a:p>
              <a:pPr defTabSz="457200">
                <a:defRPr/>
              </a:pPr>
              <a:r>
                <a:rPr lang="en-US" sz="13900" dirty="0">
                  <a:solidFill>
                    <a:prstClr val="black">
                      <a:lumMod val="75000"/>
                      <a:lumOff val="25000"/>
                    </a:prstClr>
                  </a:solidFill>
                  <a:latin typeface="Calibri"/>
                </a:rPr>
                <a:t>]</a:t>
              </a:r>
            </a:p>
          </p:txBody>
        </p:sp>
        <p:pic>
          <p:nvPicPr>
            <p:cNvPr id="64581" name="Picture 2">
              <a:extLst>
                <a:ext uri="{FF2B5EF4-FFF2-40B4-BE49-F238E27FC236}">
                  <a16:creationId xmlns:a16="http://schemas.microsoft.com/office/drawing/2014/main" id="{2211D358-464C-4642-B317-1FE9CBA87BE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219200" y="4528840"/>
              <a:ext cx="52936"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Picture 2">
              <a:extLst>
                <a:ext uri="{FF2B5EF4-FFF2-40B4-BE49-F238E27FC236}">
                  <a16:creationId xmlns:a16="http://schemas.microsoft.com/office/drawing/2014/main" id="{4009AFF1-B880-0748-B515-1017285446F6}"/>
                </a:ext>
              </a:extLst>
            </p:cNvPr>
            <p:cNvPicPr>
              <a:picLocks noChangeAspect="1" noChangeArrowheads="1"/>
            </p:cNvPicPr>
            <p:nvPr/>
          </p:nvPicPr>
          <p:blipFill>
            <a:blip r:embed="rId20" cstate="screen">
              <a:duotone>
                <a:prstClr val="black"/>
                <a:schemeClr val="accent3">
                  <a:tint val="45000"/>
                  <a:satMod val="400000"/>
                </a:schemeClr>
              </a:duotone>
            </a:blip>
            <a:srcRect/>
            <a:stretch>
              <a:fillRect/>
            </a:stretch>
          </p:blipFill>
          <p:spPr bwMode="auto">
            <a:xfrm>
              <a:off x="1407305" y="4528840"/>
              <a:ext cx="52936" cy="1416050"/>
            </a:xfrm>
            <a:prstGeom prst="rect">
              <a:avLst/>
            </a:prstGeom>
            <a:noFill/>
            <a:ln w="9525">
              <a:noFill/>
              <a:miter lim="800000"/>
              <a:headEnd/>
              <a:tailEnd/>
            </a:ln>
          </p:spPr>
        </p:pic>
        <p:pic>
          <p:nvPicPr>
            <p:cNvPr id="105" name="Picture 2">
              <a:extLst>
                <a:ext uri="{FF2B5EF4-FFF2-40B4-BE49-F238E27FC236}">
                  <a16:creationId xmlns:a16="http://schemas.microsoft.com/office/drawing/2014/main" id="{6B51BBB8-C1F2-C448-B2AB-0920687544F7}"/>
                </a:ext>
              </a:extLst>
            </p:cNvPr>
            <p:cNvPicPr>
              <a:picLocks noChangeAspect="1" noChangeArrowheads="1"/>
            </p:cNvPicPr>
            <p:nvPr/>
          </p:nvPicPr>
          <p:blipFill>
            <a:blip r:embed="rId20" cstate="screen">
              <a:duotone>
                <a:schemeClr val="accent1">
                  <a:shade val="45000"/>
                  <a:satMod val="135000"/>
                </a:schemeClr>
                <a:prstClr val="white"/>
              </a:duotone>
            </a:blip>
            <a:srcRect/>
            <a:stretch>
              <a:fillRect/>
            </a:stretch>
          </p:blipFill>
          <p:spPr bwMode="auto">
            <a:xfrm flipV="1">
              <a:off x="1595410" y="4528840"/>
              <a:ext cx="52936" cy="1416050"/>
            </a:xfrm>
            <a:prstGeom prst="rect">
              <a:avLst/>
            </a:prstGeom>
            <a:noFill/>
            <a:ln w="9525">
              <a:noFill/>
              <a:miter lim="800000"/>
              <a:headEnd/>
              <a:tailEnd/>
            </a:ln>
          </p:spPr>
        </p:pic>
        <p:pic>
          <p:nvPicPr>
            <p:cNvPr id="64584" name="Picture 2">
              <a:extLst>
                <a:ext uri="{FF2B5EF4-FFF2-40B4-BE49-F238E27FC236}">
                  <a16:creationId xmlns:a16="http://schemas.microsoft.com/office/drawing/2014/main" id="{F182C7D6-9E2D-7040-8CDC-C71E2261723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783515" y="4528840"/>
              <a:ext cx="52936"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85" name="Picture 3">
              <a:extLst>
                <a:ext uri="{FF2B5EF4-FFF2-40B4-BE49-F238E27FC236}">
                  <a16:creationId xmlns:a16="http://schemas.microsoft.com/office/drawing/2014/main" id="{931C79E9-D2B8-524B-8D9B-989E1D261DC2}"/>
                </a:ext>
              </a:extLst>
            </p:cNvPr>
            <p:cNvPicPr preferRelativeResize="0">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971620" y="4528840"/>
              <a:ext cx="54864" cy="1417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 name="Picture 2">
              <a:extLst>
                <a:ext uri="{FF2B5EF4-FFF2-40B4-BE49-F238E27FC236}">
                  <a16:creationId xmlns:a16="http://schemas.microsoft.com/office/drawing/2014/main" id="{64CA0B8D-9596-6C44-9E8C-4F3E01C6C670}"/>
                </a:ext>
              </a:extLst>
            </p:cNvPr>
            <p:cNvPicPr>
              <a:picLocks noChangeAspect="1" noChangeArrowheads="1"/>
            </p:cNvPicPr>
            <p:nvPr/>
          </p:nvPicPr>
          <p:blipFill>
            <a:blip r:embed="rId20" cstate="screen">
              <a:duotone>
                <a:prstClr val="black"/>
                <a:schemeClr val="accent6">
                  <a:tint val="45000"/>
                  <a:satMod val="400000"/>
                </a:schemeClr>
              </a:duotone>
            </a:blip>
            <a:srcRect/>
            <a:stretch>
              <a:fillRect/>
            </a:stretch>
          </p:blipFill>
          <p:spPr bwMode="auto">
            <a:xfrm>
              <a:off x="2161653" y="4528840"/>
              <a:ext cx="52936" cy="1416050"/>
            </a:xfrm>
            <a:prstGeom prst="rect">
              <a:avLst/>
            </a:prstGeom>
            <a:noFill/>
            <a:ln w="9525">
              <a:noFill/>
              <a:miter lim="800000"/>
              <a:headEnd/>
              <a:tailEnd/>
            </a:ln>
          </p:spPr>
        </p:pic>
        <p:pic>
          <p:nvPicPr>
            <p:cNvPr id="109" name="Picture 2">
              <a:extLst>
                <a:ext uri="{FF2B5EF4-FFF2-40B4-BE49-F238E27FC236}">
                  <a16:creationId xmlns:a16="http://schemas.microsoft.com/office/drawing/2014/main" id="{AA385F41-7AB3-7A43-918B-14F343CEEFDE}"/>
                </a:ext>
              </a:extLst>
            </p:cNvPr>
            <p:cNvPicPr>
              <a:picLocks noChangeAspect="1" noChangeArrowheads="1"/>
            </p:cNvPicPr>
            <p:nvPr/>
          </p:nvPicPr>
          <p:blipFill>
            <a:blip r:embed="rId20" cstate="screen">
              <a:duotone>
                <a:prstClr val="black"/>
                <a:schemeClr val="tx2">
                  <a:tint val="45000"/>
                  <a:satMod val="400000"/>
                </a:schemeClr>
              </a:duotone>
            </a:blip>
            <a:srcRect/>
            <a:stretch>
              <a:fillRect/>
            </a:stretch>
          </p:blipFill>
          <p:spPr bwMode="auto">
            <a:xfrm>
              <a:off x="2349758" y="4528840"/>
              <a:ext cx="52936" cy="1416050"/>
            </a:xfrm>
            <a:prstGeom prst="rect">
              <a:avLst/>
            </a:prstGeom>
            <a:noFill/>
            <a:ln w="9525">
              <a:noFill/>
              <a:miter lim="800000"/>
              <a:headEnd/>
              <a:tailEnd/>
            </a:ln>
          </p:spPr>
        </p:pic>
        <p:pic>
          <p:nvPicPr>
            <p:cNvPr id="64588" name="Picture 2">
              <a:extLst>
                <a:ext uri="{FF2B5EF4-FFF2-40B4-BE49-F238E27FC236}">
                  <a16:creationId xmlns:a16="http://schemas.microsoft.com/office/drawing/2014/main" id="{01576802-7B18-4A42-BDCF-C7A42D24365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537864" y="4528840"/>
              <a:ext cx="52936"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9" name="Group 178">
            <a:extLst>
              <a:ext uri="{FF2B5EF4-FFF2-40B4-BE49-F238E27FC236}">
                <a16:creationId xmlns:a16="http://schemas.microsoft.com/office/drawing/2014/main" id="{BCE5DF4A-BA42-A842-9477-C558FE1D6171}"/>
              </a:ext>
            </a:extLst>
          </p:cNvPr>
          <p:cNvGrpSpPr>
            <a:grpSpLocks/>
          </p:cNvGrpSpPr>
          <p:nvPr/>
        </p:nvGrpSpPr>
        <p:grpSpPr bwMode="auto">
          <a:xfrm>
            <a:off x="2133600" y="3929064"/>
            <a:ext cx="2895600" cy="2232025"/>
            <a:chOff x="609600" y="4147840"/>
            <a:chExt cx="2895600" cy="2231380"/>
          </a:xfrm>
        </p:grpSpPr>
        <p:sp>
          <p:nvSpPr>
            <p:cNvPr id="121" name="Rectangle 120">
              <a:extLst>
                <a:ext uri="{FF2B5EF4-FFF2-40B4-BE49-F238E27FC236}">
                  <a16:creationId xmlns:a16="http://schemas.microsoft.com/office/drawing/2014/main" id="{DEF6E121-1AF1-E742-8C4E-DE9CE872EA6E}"/>
                </a:ext>
              </a:extLst>
            </p:cNvPr>
            <p:cNvSpPr/>
            <p:nvPr/>
          </p:nvSpPr>
          <p:spPr>
            <a:xfrm>
              <a:off x="990600" y="4660454"/>
              <a:ext cx="2133600" cy="14521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defRPr/>
              </a:pPr>
              <a:endParaRPr lang="en-US">
                <a:solidFill>
                  <a:prstClr val="white"/>
                </a:solidFill>
              </a:endParaRPr>
            </a:p>
          </p:txBody>
        </p:sp>
        <p:sp>
          <p:nvSpPr>
            <p:cNvPr id="123" name="TextBox 122">
              <a:extLst>
                <a:ext uri="{FF2B5EF4-FFF2-40B4-BE49-F238E27FC236}">
                  <a16:creationId xmlns:a16="http://schemas.microsoft.com/office/drawing/2014/main" id="{97B776D7-98E9-C849-8CE7-91EE8DC77D98}"/>
                </a:ext>
              </a:extLst>
            </p:cNvPr>
            <p:cNvSpPr txBox="1"/>
            <p:nvPr/>
          </p:nvSpPr>
          <p:spPr>
            <a:xfrm>
              <a:off x="609600" y="4147840"/>
              <a:ext cx="731838" cy="2231380"/>
            </a:xfrm>
            <a:prstGeom prst="rect">
              <a:avLst/>
            </a:prstGeom>
            <a:noFill/>
            <a:ln>
              <a:noFill/>
            </a:ln>
          </p:spPr>
          <p:txBody>
            <a:bodyPr wrap="none">
              <a:spAutoFit/>
            </a:bodyPr>
            <a:lstStyle/>
            <a:p>
              <a:pPr defTabSz="457200">
                <a:defRPr/>
              </a:pPr>
              <a:r>
                <a:rPr lang="en-US" sz="13900" dirty="0">
                  <a:solidFill>
                    <a:prstClr val="black">
                      <a:lumMod val="75000"/>
                      <a:lumOff val="25000"/>
                    </a:prstClr>
                  </a:solidFill>
                  <a:latin typeface="Calibri"/>
                </a:rPr>
                <a:t>[</a:t>
              </a:r>
            </a:p>
          </p:txBody>
        </p:sp>
        <p:sp>
          <p:nvSpPr>
            <p:cNvPr id="124" name="TextBox 123">
              <a:extLst>
                <a:ext uri="{FF2B5EF4-FFF2-40B4-BE49-F238E27FC236}">
                  <a16:creationId xmlns:a16="http://schemas.microsoft.com/office/drawing/2014/main" id="{EA17C1DD-51F3-FF4F-9B5E-45584471FF52}"/>
                </a:ext>
              </a:extLst>
            </p:cNvPr>
            <p:cNvSpPr txBox="1"/>
            <p:nvPr/>
          </p:nvSpPr>
          <p:spPr>
            <a:xfrm>
              <a:off x="2773363" y="4147840"/>
              <a:ext cx="731837" cy="2231380"/>
            </a:xfrm>
            <a:prstGeom prst="rect">
              <a:avLst/>
            </a:prstGeom>
            <a:noFill/>
            <a:ln>
              <a:noFill/>
            </a:ln>
          </p:spPr>
          <p:txBody>
            <a:bodyPr wrap="none">
              <a:spAutoFit/>
            </a:bodyPr>
            <a:lstStyle/>
            <a:p>
              <a:pPr defTabSz="457200">
                <a:defRPr/>
              </a:pPr>
              <a:r>
                <a:rPr lang="en-US" sz="13900" dirty="0">
                  <a:solidFill>
                    <a:prstClr val="black">
                      <a:lumMod val="75000"/>
                      <a:lumOff val="25000"/>
                    </a:prstClr>
                  </a:solidFill>
                  <a:latin typeface="Calibri"/>
                </a:rPr>
                <a:t>]</a:t>
              </a:r>
            </a:p>
          </p:txBody>
        </p:sp>
        <p:pic>
          <p:nvPicPr>
            <p:cNvPr id="64570" name="Picture 2">
              <a:extLst>
                <a:ext uri="{FF2B5EF4-FFF2-40B4-BE49-F238E27FC236}">
                  <a16:creationId xmlns:a16="http://schemas.microsoft.com/office/drawing/2014/main" id="{93C8EC36-1128-8745-9977-967EE67EF5E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71600" y="4681240"/>
              <a:ext cx="52936"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 name="Picture 2">
              <a:extLst>
                <a:ext uri="{FF2B5EF4-FFF2-40B4-BE49-F238E27FC236}">
                  <a16:creationId xmlns:a16="http://schemas.microsoft.com/office/drawing/2014/main" id="{B9A11C92-F2A7-CF46-B263-7D4E3513D506}"/>
                </a:ext>
              </a:extLst>
            </p:cNvPr>
            <p:cNvPicPr>
              <a:picLocks noChangeAspect="1" noChangeArrowheads="1"/>
            </p:cNvPicPr>
            <p:nvPr/>
          </p:nvPicPr>
          <p:blipFill>
            <a:blip r:embed="rId20" cstate="screen">
              <a:duotone>
                <a:prstClr val="black"/>
                <a:schemeClr val="accent4">
                  <a:tint val="45000"/>
                  <a:satMod val="400000"/>
                </a:schemeClr>
              </a:duotone>
            </a:blip>
            <a:srcRect/>
            <a:stretch>
              <a:fillRect/>
            </a:stretch>
          </p:blipFill>
          <p:spPr bwMode="auto">
            <a:xfrm>
              <a:off x="1559705" y="4681240"/>
              <a:ext cx="52936" cy="1416050"/>
            </a:xfrm>
            <a:prstGeom prst="rect">
              <a:avLst/>
            </a:prstGeom>
            <a:noFill/>
            <a:ln w="9525">
              <a:noFill/>
              <a:miter lim="800000"/>
              <a:headEnd/>
              <a:tailEnd/>
            </a:ln>
          </p:spPr>
        </p:pic>
        <p:pic>
          <p:nvPicPr>
            <p:cNvPr id="64572" name="Picture 2">
              <a:extLst>
                <a:ext uri="{FF2B5EF4-FFF2-40B4-BE49-F238E27FC236}">
                  <a16:creationId xmlns:a16="http://schemas.microsoft.com/office/drawing/2014/main" id="{1813AC97-EE7E-0E4B-932B-409FD073AAF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flipV="1">
              <a:off x="1747810" y="4681240"/>
              <a:ext cx="52936"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73" name="Picture 2">
              <a:extLst>
                <a:ext uri="{FF2B5EF4-FFF2-40B4-BE49-F238E27FC236}">
                  <a16:creationId xmlns:a16="http://schemas.microsoft.com/office/drawing/2014/main" id="{47FE19B1-8B2C-B041-81BC-922C6C3040D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35915" y="4681240"/>
              <a:ext cx="52936"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 name="Picture 3">
              <a:extLst>
                <a:ext uri="{FF2B5EF4-FFF2-40B4-BE49-F238E27FC236}">
                  <a16:creationId xmlns:a16="http://schemas.microsoft.com/office/drawing/2014/main" id="{4BD6ACB4-0FBF-9243-8D95-87C1B04048AB}"/>
                </a:ext>
              </a:extLst>
            </p:cNvPr>
            <p:cNvPicPr preferRelativeResize="0">
              <a:picLocks noChangeArrowheads="1"/>
            </p:cNvPicPr>
            <p:nvPr/>
          </p:nvPicPr>
          <p:blipFill>
            <a:blip r:embed="rId21" cstate="screen">
              <a:duotone>
                <a:prstClr val="black"/>
                <a:schemeClr val="accent2">
                  <a:tint val="45000"/>
                  <a:satMod val="400000"/>
                </a:schemeClr>
              </a:duotone>
            </a:blip>
            <a:srcRect/>
            <a:stretch>
              <a:fillRect/>
            </a:stretch>
          </p:blipFill>
          <p:spPr bwMode="auto">
            <a:xfrm flipV="1">
              <a:off x="2124020" y="4681240"/>
              <a:ext cx="54864" cy="1417320"/>
            </a:xfrm>
            <a:prstGeom prst="rect">
              <a:avLst/>
            </a:prstGeom>
            <a:noFill/>
            <a:ln w="9525">
              <a:noFill/>
              <a:miter lim="800000"/>
              <a:headEnd/>
              <a:tailEnd/>
            </a:ln>
          </p:spPr>
        </p:pic>
        <p:pic>
          <p:nvPicPr>
            <p:cNvPr id="64575" name="Picture 2">
              <a:extLst>
                <a:ext uri="{FF2B5EF4-FFF2-40B4-BE49-F238E27FC236}">
                  <a16:creationId xmlns:a16="http://schemas.microsoft.com/office/drawing/2014/main" id="{2A80E98F-07ED-F240-AAE9-623D0C3DB76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314053" y="4681240"/>
              <a:ext cx="52936"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 name="Picture 2">
              <a:extLst>
                <a:ext uri="{FF2B5EF4-FFF2-40B4-BE49-F238E27FC236}">
                  <a16:creationId xmlns:a16="http://schemas.microsoft.com/office/drawing/2014/main" id="{C54364D3-70E6-3A49-A674-5C78D45276F8}"/>
                </a:ext>
              </a:extLst>
            </p:cNvPr>
            <p:cNvPicPr>
              <a:picLocks noChangeAspect="1" noChangeArrowheads="1"/>
            </p:cNvPicPr>
            <p:nvPr/>
          </p:nvPicPr>
          <p:blipFill>
            <a:blip r:embed="rId20" cstate="screen">
              <a:duotone>
                <a:prstClr val="black"/>
                <a:schemeClr val="tx2">
                  <a:tint val="45000"/>
                  <a:satMod val="400000"/>
                </a:schemeClr>
              </a:duotone>
            </a:blip>
            <a:srcRect/>
            <a:stretch>
              <a:fillRect/>
            </a:stretch>
          </p:blipFill>
          <p:spPr bwMode="auto">
            <a:xfrm>
              <a:off x="2502158" y="4681240"/>
              <a:ext cx="52936" cy="1416050"/>
            </a:xfrm>
            <a:prstGeom prst="rect">
              <a:avLst/>
            </a:prstGeom>
            <a:noFill/>
            <a:ln w="9525">
              <a:noFill/>
              <a:miter lim="800000"/>
              <a:headEnd/>
              <a:tailEnd/>
            </a:ln>
          </p:spPr>
        </p:pic>
        <p:pic>
          <p:nvPicPr>
            <p:cNvPr id="64577" name="Picture 2">
              <a:extLst>
                <a:ext uri="{FF2B5EF4-FFF2-40B4-BE49-F238E27FC236}">
                  <a16:creationId xmlns:a16="http://schemas.microsoft.com/office/drawing/2014/main" id="{7BBBAC1B-23CB-F241-A074-007E2B3813D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690264" y="4681240"/>
              <a:ext cx="52936"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2" name="Group 171">
            <a:extLst>
              <a:ext uri="{FF2B5EF4-FFF2-40B4-BE49-F238E27FC236}">
                <a16:creationId xmlns:a16="http://schemas.microsoft.com/office/drawing/2014/main" id="{595B25C1-7E5B-BA43-BA3C-E7331400FBCF}"/>
              </a:ext>
            </a:extLst>
          </p:cNvPr>
          <p:cNvGrpSpPr>
            <a:grpSpLocks/>
          </p:cNvGrpSpPr>
          <p:nvPr/>
        </p:nvGrpSpPr>
        <p:grpSpPr bwMode="auto">
          <a:xfrm>
            <a:off x="2286000" y="4081464"/>
            <a:ext cx="2895600" cy="2232025"/>
            <a:chOff x="762000" y="4300240"/>
            <a:chExt cx="2895600" cy="2231380"/>
          </a:xfrm>
        </p:grpSpPr>
        <p:sp>
          <p:nvSpPr>
            <p:cNvPr id="142" name="Rectangle 141">
              <a:extLst>
                <a:ext uri="{FF2B5EF4-FFF2-40B4-BE49-F238E27FC236}">
                  <a16:creationId xmlns:a16="http://schemas.microsoft.com/office/drawing/2014/main" id="{AE069F17-F9A6-734A-B880-9232273F1A6E}"/>
                </a:ext>
              </a:extLst>
            </p:cNvPr>
            <p:cNvSpPr/>
            <p:nvPr/>
          </p:nvSpPr>
          <p:spPr>
            <a:xfrm>
              <a:off x="1143000" y="4812854"/>
              <a:ext cx="2133600" cy="14521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defRPr/>
              </a:pPr>
              <a:endParaRPr lang="en-US">
                <a:solidFill>
                  <a:prstClr val="white"/>
                </a:solidFill>
              </a:endParaRPr>
            </a:p>
          </p:txBody>
        </p:sp>
        <p:sp>
          <p:nvSpPr>
            <p:cNvPr id="144" name="TextBox 143">
              <a:extLst>
                <a:ext uri="{FF2B5EF4-FFF2-40B4-BE49-F238E27FC236}">
                  <a16:creationId xmlns:a16="http://schemas.microsoft.com/office/drawing/2014/main" id="{210EB040-A77A-4B4E-94D2-8B4105F3549C}"/>
                </a:ext>
              </a:extLst>
            </p:cNvPr>
            <p:cNvSpPr txBox="1"/>
            <p:nvPr/>
          </p:nvSpPr>
          <p:spPr>
            <a:xfrm>
              <a:off x="762000" y="4300240"/>
              <a:ext cx="731838" cy="2231380"/>
            </a:xfrm>
            <a:prstGeom prst="rect">
              <a:avLst/>
            </a:prstGeom>
            <a:noFill/>
            <a:ln>
              <a:noFill/>
            </a:ln>
          </p:spPr>
          <p:txBody>
            <a:bodyPr wrap="none">
              <a:spAutoFit/>
            </a:bodyPr>
            <a:lstStyle/>
            <a:p>
              <a:pPr defTabSz="457200">
                <a:defRPr/>
              </a:pPr>
              <a:r>
                <a:rPr lang="en-US" sz="13900" dirty="0">
                  <a:solidFill>
                    <a:prstClr val="black">
                      <a:lumMod val="75000"/>
                      <a:lumOff val="25000"/>
                    </a:prstClr>
                  </a:solidFill>
                  <a:latin typeface="Calibri"/>
                </a:rPr>
                <a:t>[</a:t>
              </a:r>
            </a:p>
          </p:txBody>
        </p:sp>
        <p:sp>
          <p:nvSpPr>
            <p:cNvPr id="145" name="TextBox 144">
              <a:extLst>
                <a:ext uri="{FF2B5EF4-FFF2-40B4-BE49-F238E27FC236}">
                  <a16:creationId xmlns:a16="http://schemas.microsoft.com/office/drawing/2014/main" id="{69BE3F8B-8A10-EA43-BCA8-8E41EB4657C4}"/>
                </a:ext>
              </a:extLst>
            </p:cNvPr>
            <p:cNvSpPr txBox="1"/>
            <p:nvPr/>
          </p:nvSpPr>
          <p:spPr>
            <a:xfrm>
              <a:off x="2925763" y="4300240"/>
              <a:ext cx="731837" cy="2231380"/>
            </a:xfrm>
            <a:prstGeom prst="rect">
              <a:avLst/>
            </a:prstGeom>
            <a:noFill/>
            <a:ln>
              <a:noFill/>
            </a:ln>
          </p:spPr>
          <p:txBody>
            <a:bodyPr wrap="none">
              <a:spAutoFit/>
            </a:bodyPr>
            <a:lstStyle/>
            <a:p>
              <a:pPr defTabSz="457200">
                <a:defRPr/>
              </a:pPr>
              <a:r>
                <a:rPr lang="en-US" sz="13900" dirty="0">
                  <a:solidFill>
                    <a:prstClr val="black">
                      <a:lumMod val="75000"/>
                      <a:lumOff val="25000"/>
                    </a:prstClr>
                  </a:solidFill>
                  <a:latin typeface="Calibri"/>
                </a:rPr>
                <a:t>]</a:t>
              </a:r>
            </a:p>
          </p:txBody>
        </p:sp>
        <p:pic>
          <p:nvPicPr>
            <p:cNvPr id="64559" name="Picture 2">
              <a:extLst>
                <a:ext uri="{FF2B5EF4-FFF2-40B4-BE49-F238E27FC236}">
                  <a16:creationId xmlns:a16="http://schemas.microsoft.com/office/drawing/2014/main" id="{98E04CE1-3193-1B42-AAF4-6B054C55FF9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24000" y="4833640"/>
              <a:ext cx="52936"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 name="Picture 2">
              <a:extLst>
                <a:ext uri="{FF2B5EF4-FFF2-40B4-BE49-F238E27FC236}">
                  <a16:creationId xmlns:a16="http://schemas.microsoft.com/office/drawing/2014/main" id="{32B771A5-7BEC-CC4A-B500-7EC9E1F650F8}"/>
                </a:ext>
              </a:extLst>
            </p:cNvPr>
            <p:cNvPicPr>
              <a:picLocks noChangeAspect="1" noChangeArrowheads="1"/>
            </p:cNvPicPr>
            <p:nvPr/>
          </p:nvPicPr>
          <p:blipFill>
            <a:blip r:embed="rId20" cstate="screen">
              <a:duotone>
                <a:prstClr val="black"/>
                <a:schemeClr val="accent3">
                  <a:tint val="45000"/>
                  <a:satMod val="400000"/>
                </a:schemeClr>
              </a:duotone>
            </a:blip>
            <a:srcRect/>
            <a:stretch>
              <a:fillRect/>
            </a:stretch>
          </p:blipFill>
          <p:spPr bwMode="auto">
            <a:xfrm>
              <a:off x="1712105" y="4833640"/>
              <a:ext cx="52936" cy="1416050"/>
            </a:xfrm>
            <a:prstGeom prst="rect">
              <a:avLst/>
            </a:prstGeom>
            <a:noFill/>
            <a:ln w="9525">
              <a:noFill/>
              <a:miter lim="800000"/>
              <a:headEnd/>
              <a:tailEnd/>
            </a:ln>
          </p:spPr>
        </p:pic>
        <p:pic>
          <p:nvPicPr>
            <p:cNvPr id="64561" name="Picture 2">
              <a:extLst>
                <a:ext uri="{FF2B5EF4-FFF2-40B4-BE49-F238E27FC236}">
                  <a16:creationId xmlns:a16="http://schemas.microsoft.com/office/drawing/2014/main" id="{2C8DD0E8-A7D2-C444-9336-FBDF5909DA9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flipV="1">
              <a:off x="1900210" y="4833640"/>
              <a:ext cx="52936"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62" name="Picture 2">
              <a:extLst>
                <a:ext uri="{FF2B5EF4-FFF2-40B4-BE49-F238E27FC236}">
                  <a16:creationId xmlns:a16="http://schemas.microsoft.com/office/drawing/2014/main" id="{9BA3A947-7411-504B-A76F-8AB505DCCB3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088315" y="4833640"/>
              <a:ext cx="52936"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63" name="Picture 3">
              <a:extLst>
                <a:ext uri="{FF2B5EF4-FFF2-40B4-BE49-F238E27FC236}">
                  <a16:creationId xmlns:a16="http://schemas.microsoft.com/office/drawing/2014/main" id="{66F2B212-6947-5147-9FA9-BF100A0088D8}"/>
                </a:ext>
              </a:extLst>
            </p:cNvPr>
            <p:cNvPicPr preferRelativeResize="0">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276420" y="4833640"/>
              <a:ext cx="54864" cy="1417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64" name="Picture 2">
              <a:extLst>
                <a:ext uri="{FF2B5EF4-FFF2-40B4-BE49-F238E27FC236}">
                  <a16:creationId xmlns:a16="http://schemas.microsoft.com/office/drawing/2014/main" id="{117484D3-6C0A-174E-B4D3-71D092410CD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466453" y="4833640"/>
              <a:ext cx="52936"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 name="Picture 2">
              <a:extLst>
                <a:ext uri="{FF2B5EF4-FFF2-40B4-BE49-F238E27FC236}">
                  <a16:creationId xmlns:a16="http://schemas.microsoft.com/office/drawing/2014/main" id="{E50C2A4B-3EFC-C747-898D-63536507B251}"/>
                </a:ext>
              </a:extLst>
            </p:cNvPr>
            <p:cNvPicPr>
              <a:picLocks noChangeAspect="1" noChangeArrowheads="1"/>
            </p:cNvPicPr>
            <p:nvPr/>
          </p:nvPicPr>
          <p:blipFill>
            <a:blip r:embed="rId20" cstate="screen">
              <a:duotone>
                <a:prstClr val="black"/>
                <a:schemeClr val="tx2">
                  <a:tint val="45000"/>
                  <a:satMod val="400000"/>
                </a:schemeClr>
              </a:duotone>
            </a:blip>
            <a:srcRect/>
            <a:stretch>
              <a:fillRect/>
            </a:stretch>
          </p:blipFill>
          <p:spPr bwMode="auto">
            <a:xfrm>
              <a:off x="2654558" y="4833640"/>
              <a:ext cx="52936" cy="1416050"/>
            </a:xfrm>
            <a:prstGeom prst="rect">
              <a:avLst/>
            </a:prstGeom>
            <a:noFill/>
            <a:ln w="9525">
              <a:noFill/>
              <a:miter lim="800000"/>
              <a:headEnd/>
              <a:tailEnd/>
            </a:ln>
          </p:spPr>
        </p:pic>
        <p:pic>
          <p:nvPicPr>
            <p:cNvPr id="64566" name="Picture 2">
              <a:extLst>
                <a:ext uri="{FF2B5EF4-FFF2-40B4-BE49-F238E27FC236}">
                  <a16:creationId xmlns:a16="http://schemas.microsoft.com/office/drawing/2014/main" id="{7A8F55AA-3D62-A64A-9579-E0D10795723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842664" y="4833640"/>
              <a:ext cx="52936"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3" name="Down Arrow 162">
            <a:extLst>
              <a:ext uri="{FF2B5EF4-FFF2-40B4-BE49-F238E27FC236}">
                <a16:creationId xmlns:a16="http://schemas.microsoft.com/office/drawing/2014/main" id="{D7DA1660-D4ED-5C4A-B4DF-9925FFDA89A3}"/>
              </a:ext>
            </a:extLst>
          </p:cNvPr>
          <p:cNvSpPr/>
          <p:nvPr/>
        </p:nvSpPr>
        <p:spPr>
          <a:xfrm>
            <a:off x="3505200" y="3429000"/>
            <a:ext cx="452438" cy="6096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defTabSz="457200">
              <a:defRPr/>
            </a:pPr>
            <a:endParaRPr lang="en-US">
              <a:solidFill>
                <a:prstClr val="white"/>
              </a:solidFill>
            </a:endParaRPr>
          </a:p>
        </p:txBody>
      </p:sp>
      <p:sp>
        <p:nvSpPr>
          <p:cNvPr id="165" name="Down Arrow 164">
            <a:extLst>
              <a:ext uri="{FF2B5EF4-FFF2-40B4-BE49-F238E27FC236}">
                <a16:creationId xmlns:a16="http://schemas.microsoft.com/office/drawing/2014/main" id="{3C09FDB6-1550-5E43-9C7E-4535B210319C}"/>
              </a:ext>
            </a:extLst>
          </p:cNvPr>
          <p:cNvSpPr/>
          <p:nvPr/>
        </p:nvSpPr>
        <p:spPr>
          <a:xfrm rot="2389875">
            <a:off x="5857875" y="3427413"/>
            <a:ext cx="452438" cy="6096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defTabSz="457200">
              <a:defRPr/>
            </a:pPr>
            <a:endParaRPr lang="en-US">
              <a:solidFill>
                <a:prstClr val="white"/>
              </a:solidFill>
            </a:endParaRPr>
          </a:p>
        </p:txBody>
      </p:sp>
      <p:sp>
        <p:nvSpPr>
          <p:cNvPr id="166" name="Down Arrow 165">
            <a:extLst>
              <a:ext uri="{FF2B5EF4-FFF2-40B4-BE49-F238E27FC236}">
                <a16:creationId xmlns:a16="http://schemas.microsoft.com/office/drawing/2014/main" id="{3D6F40D3-B023-D046-A5D9-49A677652D7F}"/>
              </a:ext>
            </a:extLst>
          </p:cNvPr>
          <p:cNvSpPr/>
          <p:nvPr/>
        </p:nvSpPr>
        <p:spPr>
          <a:xfrm rot="4032678">
            <a:off x="8066088" y="3375026"/>
            <a:ext cx="454025" cy="6096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defTabSz="457200">
              <a:defRPr/>
            </a:pPr>
            <a:endParaRPr lang="en-US">
              <a:solidFill>
                <a:prstClr val="white"/>
              </a:solidFill>
            </a:endParaRPr>
          </a:p>
        </p:txBody>
      </p:sp>
      <p:sp>
        <p:nvSpPr>
          <p:cNvPr id="64522" name="Title 167">
            <a:extLst>
              <a:ext uri="{FF2B5EF4-FFF2-40B4-BE49-F238E27FC236}">
                <a16:creationId xmlns:a16="http://schemas.microsoft.com/office/drawing/2014/main" id="{5191E9A5-8956-4D40-925E-033F154B925D}"/>
              </a:ext>
            </a:extLst>
          </p:cNvPr>
          <p:cNvSpPr>
            <a:spLocks noGrp="1"/>
          </p:cNvSpPr>
          <p:nvPr>
            <p:ph type="title"/>
          </p:nvPr>
        </p:nvSpPr>
        <p:spPr>
          <a:xfrm>
            <a:off x="1981200" y="152400"/>
            <a:ext cx="8229600" cy="838200"/>
          </a:xfrm>
        </p:spPr>
        <p:txBody>
          <a:bodyPr/>
          <a:lstStyle/>
          <a:p>
            <a:r>
              <a:rPr lang="en-US" altLang="en-US">
                <a:latin typeface="Gill Sans" panose="020B0502020104020203" pitchFamily="34" charset="-79"/>
                <a:ea typeface="AppleGothic" pitchFamily="2" charset="-127"/>
              </a:rPr>
              <a:t>scene tensor factorization</a:t>
            </a:r>
          </a:p>
        </p:txBody>
      </p:sp>
      <p:grpSp>
        <p:nvGrpSpPr>
          <p:cNvPr id="178" name="Group 177">
            <a:extLst>
              <a:ext uri="{FF2B5EF4-FFF2-40B4-BE49-F238E27FC236}">
                <a16:creationId xmlns:a16="http://schemas.microsoft.com/office/drawing/2014/main" id="{F2B92D69-C00E-6541-96A9-77E58CC84D02}"/>
              </a:ext>
            </a:extLst>
          </p:cNvPr>
          <p:cNvGrpSpPr>
            <a:grpSpLocks/>
          </p:cNvGrpSpPr>
          <p:nvPr/>
        </p:nvGrpSpPr>
        <p:grpSpPr bwMode="auto">
          <a:xfrm>
            <a:off x="4800600" y="3810001"/>
            <a:ext cx="5791200" cy="2536825"/>
            <a:chOff x="3276600" y="3995440"/>
            <a:chExt cx="5791200" cy="2536180"/>
          </a:xfrm>
        </p:grpSpPr>
        <p:sp>
          <p:nvSpPr>
            <p:cNvPr id="101" name="TextBox 15">
              <a:extLst>
                <a:ext uri="{FF2B5EF4-FFF2-40B4-BE49-F238E27FC236}">
                  <a16:creationId xmlns:a16="http://schemas.microsoft.com/office/drawing/2014/main" id="{BEF6B3D6-7197-2244-9FBF-F8788EA02C89}"/>
                </a:ext>
              </a:extLst>
            </p:cNvPr>
            <p:cNvSpPr txBox="1"/>
            <p:nvPr/>
          </p:nvSpPr>
          <p:spPr>
            <a:xfrm>
              <a:off x="3992563" y="3995440"/>
              <a:ext cx="731837" cy="2231457"/>
            </a:xfrm>
            <a:prstGeom prst="rect">
              <a:avLst/>
            </a:prstGeom>
            <a:noFill/>
            <a:ln>
              <a:noFill/>
            </a:ln>
          </p:spPr>
          <p:txBody>
            <a:bodyPr wrap="none">
              <a:spAutoFit/>
            </a:bodyPr>
            <a:lstStyle/>
            <a:p>
              <a:pPr defTabSz="457200">
                <a:defRPr/>
              </a:pPr>
              <a:r>
                <a:rPr lang="en-US" sz="13900" dirty="0">
                  <a:solidFill>
                    <a:prstClr val="black">
                      <a:lumMod val="75000"/>
                      <a:lumOff val="25000"/>
                    </a:prstClr>
                  </a:solidFill>
                  <a:latin typeface="Calibri"/>
                </a:rPr>
                <a:t>[</a:t>
              </a:r>
            </a:p>
          </p:txBody>
        </p:sp>
        <p:sp>
          <p:nvSpPr>
            <p:cNvPr id="102" name="TextBox 101">
              <a:extLst>
                <a:ext uri="{FF2B5EF4-FFF2-40B4-BE49-F238E27FC236}">
                  <a16:creationId xmlns:a16="http://schemas.microsoft.com/office/drawing/2014/main" id="{2B9CBFF5-910B-644A-9F7A-154BCC324BB9}"/>
                </a:ext>
              </a:extLst>
            </p:cNvPr>
            <p:cNvSpPr txBox="1"/>
            <p:nvPr/>
          </p:nvSpPr>
          <p:spPr>
            <a:xfrm>
              <a:off x="4906963" y="3995440"/>
              <a:ext cx="731837" cy="2231457"/>
            </a:xfrm>
            <a:prstGeom prst="rect">
              <a:avLst/>
            </a:prstGeom>
            <a:noFill/>
            <a:ln>
              <a:noFill/>
            </a:ln>
          </p:spPr>
          <p:txBody>
            <a:bodyPr wrap="none">
              <a:spAutoFit/>
            </a:bodyPr>
            <a:lstStyle/>
            <a:p>
              <a:pPr defTabSz="457200">
                <a:defRPr/>
              </a:pPr>
              <a:r>
                <a:rPr lang="en-US" sz="13900" dirty="0">
                  <a:solidFill>
                    <a:prstClr val="black">
                      <a:lumMod val="75000"/>
                      <a:lumOff val="25000"/>
                    </a:prstClr>
                  </a:solidFill>
                  <a:latin typeface="Calibri"/>
                </a:rPr>
                <a:t>]</a:t>
              </a:r>
            </a:p>
          </p:txBody>
        </p:sp>
        <p:pic>
          <p:nvPicPr>
            <p:cNvPr id="64539" name="Picture 2">
              <a:extLst>
                <a:ext uri="{FF2B5EF4-FFF2-40B4-BE49-F238E27FC236}">
                  <a16:creationId xmlns:a16="http://schemas.microsoft.com/office/drawing/2014/main" id="{2C0D4DF4-52D0-9E4A-823F-505A1BB4ABC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693847" y="4528840"/>
              <a:ext cx="52936"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40" name="Picture 3">
              <a:extLst>
                <a:ext uri="{FF2B5EF4-FFF2-40B4-BE49-F238E27FC236}">
                  <a16:creationId xmlns:a16="http://schemas.microsoft.com/office/drawing/2014/main" id="{CBD571B6-7AF6-BC4B-8E20-DB2D4C515773}"/>
                </a:ext>
              </a:extLst>
            </p:cNvPr>
            <p:cNvPicPr preferRelativeResize="0">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881952" y="4528840"/>
              <a:ext cx="54864" cy="1417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7E385B54-CFA7-2B4F-A06D-E75BFF48A8AC}"/>
                </a:ext>
              </a:extLst>
            </p:cNvPr>
            <p:cNvSpPr txBox="1"/>
            <p:nvPr/>
          </p:nvSpPr>
          <p:spPr>
            <a:xfrm>
              <a:off x="8335963" y="4541401"/>
              <a:ext cx="731837" cy="1201432"/>
            </a:xfrm>
            <a:prstGeom prst="rect">
              <a:avLst/>
            </a:prstGeom>
            <a:noFill/>
            <a:ln>
              <a:noFill/>
            </a:ln>
          </p:spPr>
          <p:txBody>
            <a:bodyPr>
              <a:spAutoFit/>
            </a:bodyPr>
            <a:lstStyle/>
            <a:p>
              <a:pPr defTabSz="457200">
                <a:defRPr/>
              </a:pPr>
              <a:r>
                <a:rPr lang="en-US" sz="7200" dirty="0">
                  <a:solidFill>
                    <a:prstClr val="black">
                      <a:lumMod val="75000"/>
                      <a:lumOff val="25000"/>
                    </a:prstClr>
                  </a:solidFill>
                  <a:latin typeface="Calibri"/>
                </a:rPr>
                <a:t>]</a:t>
              </a:r>
            </a:p>
          </p:txBody>
        </p:sp>
        <p:sp>
          <p:nvSpPr>
            <p:cNvPr id="171" name="Rectangle 170">
              <a:extLst>
                <a:ext uri="{FF2B5EF4-FFF2-40B4-BE49-F238E27FC236}">
                  <a16:creationId xmlns:a16="http://schemas.microsoft.com/office/drawing/2014/main" id="{28E7C872-163F-7D40-BC77-74715CBB3BC2}"/>
                </a:ext>
              </a:extLst>
            </p:cNvPr>
            <p:cNvSpPr/>
            <p:nvPr/>
          </p:nvSpPr>
          <p:spPr>
            <a:xfrm>
              <a:off x="4495800" y="4647737"/>
              <a:ext cx="990600" cy="14521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defRPr/>
              </a:pPr>
              <a:endParaRPr lang="en-US">
                <a:solidFill>
                  <a:prstClr val="white"/>
                </a:solidFill>
              </a:endParaRPr>
            </a:p>
          </p:txBody>
        </p:sp>
        <p:sp>
          <p:nvSpPr>
            <p:cNvPr id="126" name="TextBox 15">
              <a:extLst>
                <a:ext uri="{FF2B5EF4-FFF2-40B4-BE49-F238E27FC236}">
                  <a16:creationId xmlns:a16="http://schemas.microsoft.com/office/drawing/2014/main" id="{CAC549B5-6136-DF43-9C47-5436DD8577E5}"/>
                </a:ext>
              </a:extLst>
            </p:cNvPr>
            <p:cNvSpPr txBox="1"/>
            <p:nvPr/>
          </p:nvSpPr>
          <p:spPr>
            <a:xfrm>
              <a:off x="4144963" y="4147801"/>
              <a:ext cx="731837" cy="2231457"/>
            </a:xfrm>
            <a:prstGeom prst="rect">
              <a:avLst/>
            </a:prstGeom>
            <a:noFill/>
            <a:ln>
              <a:noFill/>
            </a:ln>
          </p:spPr>
          <p:txBody>
            <a:bodyPr wrap="none">
              <a:spAutoFit/>
            </a:bodyPr>
            <a:lstStyle/>
            <a:p>
              <a:pPr defTabSz="457200">
                <a:defRPr/>
              </a:pPr>
              <a:r>
                <a:rPr lang="en-US" sz="13900" dirty="0">
                  <a:solidFill>
                    <a:prstClr val="black">
                      <a:lumMod val="75000"/>
                      <a:lumOff val="25000"/>
                    </a:prstClr>
                  </a:solidFill>
                  <a:latin typeface="Calibri"/>
                </a:rPr>
                <a:t>[</a:t>
              </a:r>
            </a:p>
          </p:txBody>
        </p:sp>
        <p:sp>
          <p:nvSpPr>
            <p:cNvPr id="127" name="TextBox 126">
              <a:extLst>
                <a:ext uri="{FF2B5EF4-FFF2-40B4-BE49-F238E27FC236}">
                  <a16:creationId xmlns:a16="http://schemas.microsoft.com/office/drawing/2014/main" id="{AC5C9756-61CC-5449-9D6F-8FFF921C1131}"/>
                </a:ext>
              </a:extLst>
            </p:cNvPr>
            <p:cNvSpPr txBox="1"/>
            <p:nvPr/>
          </p:nvSpPr>
          <p:spPr>
            <a:xfrm>
              <a:off x="5059363" y="4147801"/>
              <a:ext cx="731837" cy="2231457"/>
            </a:xfrm>
            <a:prstGeom prst="rect">
              <a:avLst/>
            </a:prstGeom>
            <a:noFill/>
            <a:ln>
              <a:noFill/>
            </a:ln>
          </p:spPr>
          <p:txBody>
            <a:bodyPr wrap="none">
              <a:spAutoFit/>
            </a:bodyPr>
            <a:lstStyle/>
            <a:p>
              <a:pPr defTabSz="457200">
                <a:defRPr/>
              </a:pPr>
              <a:r>
                <a:rPr lang="en-US" sz="13900" dirty="0">
                  <a:solidFill>
                    <a:prstClr val="black">
                      <a:lumMod val="75000"/>
                      <a:lumOff val="25000"/>
                    </a:prstClr>
                  </a:solidFill>
                  <a:latin typeface="Calibri"/>
                </a:rPr>
                <a:t>]</a:t>
              </a:r>
            </a:p>
          </p:txBody>
        </p:sp>
        <p:pic>
          <p:nvPicPr>
            <p:cNvPr id="64545" name="Picture 2">
              <a:extLst>
                <a:ext uri="{FF2B5EF4-FFF2-40B4-BE49-F238E27FC236}">
                  <a16:creationId xmlns:a16="http://schemas.microsoft.com/office/drawing/2014/main" id="{F2C4EB51-7CA8-E642-A4B8-DB2C7D0586C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46247" y="4681240"/>
              <a:ext cx="52936"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 name="Picture 3">
              <a:extLst>
                <a:ext uri="{FF2B5EF4-FFF2-40B4-BE49-F238E27FC236}">
                  <a16:creationId xmlns:a16="http://schemas.microsoft.com/office/drawing/2014/main" id="{C1A58F28-CAE9-1743-9C6D-B8E374A17559}"/>
                </a:ext>
              </a:extLst>
            </p:cNvPr>
            <p:cNvPicPr preferRelativeResize="0">
              <a:picLocks noChangeArrowheads="1"/>
            </p:cNvPicPr>
            <p:nvPr/>
          </p:nvPicPr>
          <p:blipFill>
            <a:blip r:embed="rId21" cstate="screen">
              <a:duotone>
                <a:prstClr val="black"/>
                <a:schemeClr val="accent5">
                  <a:tint val="45000"/>
                  <a:satMod val="400000"/>
                </a:schemeClr>
              </a:duotone>
            </a:blip>
            <a:srcRect/>
            <a:stretch>
              <a:fillRect/>
            </a:stretch>
          </p:blipFill>
          <p:spPr bwMode="auto">
            <a:xfrm>
              <a:off x="5034352" y="4681240"/>
              <a:ext cx="54864" cy="1417320"/>
            </a:xfrm>
            <a:prstGeom prst="rect">
              <a:avLst/>
            </a:prstGeom>
            <a:noFill/>
            <a:ln w="9525">
              <a:noFill/>
              <a:miter lim="800000"/>
              <a:headEnd/>
              <a:tailEnd/>
            </a:ln>
          </p:spPr>
        </p:pic>
        <p:sp>
          <p:nvSpPr>
            <p:cNvPr id="26" name="TextBox 25">
              <a:extLst>
                <a:ext uri="{FF2B5EF4-FFF2-40B4-BE49-F238E27FC236}">
                  <a16:creationId xmlns:a16="http://schemas.microsoft.com/office/drawing/2014/main" id="{40002741-531C-2147-B81E-1E9CCE6CE81D}"/>
                </a:ext>
              </a:extLst>
            </p:cNvPr>
            <p:cNvSpPr txBox="1"/>
            <p:nvPr/>
          </p:nvSpPr>
          <p:spPr>
            <a:xfrm>
              <a:off x="5638800" y="4541401"/>
              <a:ext cx="731838" cy="1201432"/>
            </a:xfrm>
            <a:prstGeom prst="rect">
              <a:avLst/>
            </a:prstGeom>
            <a:noFill/>
            <a:ln>
              <a:noFill/>
            </a:ln>
          </p:spPr>
          <p:txBody>
            <a:bodyPr>
              <a:spAutoFit/>
            </a:bodyPr>
            <a:lstStyle/>
            <a:p>
              <a:pPr defTabSz="457200">
                <a:defRPr/>
              </a:pPr>
              <a:r>
                <a:rPr lang="en-US" sz="7200" dirty="0">
                  <a:solidFill>
                    <a:prstClr val="black">
                      <a:lumMod val="75000"/>
                      <a:lumOff val="25000"/>
                    </a:prstClr>
                  </a:solidFill>
                  <a:latin typeface="Calibri"/>
                </a:rPr>
                <a:t>[</a:t>
              </a:r>
            </a:p>
          </p:txBody>
        </p:sp>
        <p:pic>
          <p:nvPicPr>
            <p:cNvPr id="64548" name="Picture 3">
              <a:extLst>
                <a:ext uri="{FF2B5EF4-FFF2-40B4-BE49-F238E27FC236}">
                  <a16:creationId xmlns:a16="http://schemas.microsoft.com/office/drawing/2014/main" id="{D4F03101-AE8A-2F47-A0CF-C0D2AA23F07E}"/>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rot="5400000" flipH="1">
              <a:off x="7162799" y="4017021"/>
              <a:ext cx="76200" cy="2362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49" name="Picture 3">
              <a:extLst>
                <a:ext uri="{FF2B5EF4-FFF2-40B4-BE49-F238E27FC236}">
                  <a16:creationId xmlns:a16="http://schemas.microsoft.com/office/drawing/2014/main" id="{B8B0A3DB-C642-2744-A5FC-1C8769E8E27D}"/>
                </a:ext>
              </a:extLst>
            </p:cNvPr>
            <p:cNvPicPr>
              <a:picLocks noChangeAspect="1" noChangeArrowheads="1"/>
            </p:cNvPicPr>
            <p:nvPr/>
          </p:nvPicPr>
          <p:blipFill>
            <a:blip r:embed="rId23">
              <a:grayscl/>
              <a:extLst>
                <a:ext uri="{28A0092B-C50C-407E-A947-70E740481C1C}">
                  <a14:useLocalDpi xmlns:a14="http://schemas.microsoft.com/office/drawing/2010/main" val="0"/>
                </a:ext>
              </a:extLst>
            </a:blip>
            <a:srcRect/>
            <a:stretch>
              <a:fillRect/>
            </a:stretch>
          </p:blipFill>
          <p:spPr bwMode="auto">
            <a:xfrm rot="5400000" flipH="1">
              <a:off x="7162536" y="3864357"/>
              <a:ext cx="76726" cy="2362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 name="Rectangle 139">
              <a:extLst>
                <a:ext uri="{FF2B5EF4-FFF2-40B4-BE49-F238E27FC236}">
                  <a16:creationId xmlns:a16="http://schemas.microsoft.com/office/drawing/2014/main" id="{5E602B4C-2047-0F4D-8D79-B12474C11906}"/>
                </a:ext>
              </a:extLst>
            </p:cNvPr>
            <p:cNvSpPr/>
            <p:nvPr/>
          </p:nvSpPr>
          <p:spPr>
            <a:xfrm>
              <a:off x="4648200" y="4812795"/>
              <a:ext cx="990600" cy="14521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a:defRPr/>
              </a:pPr>
              <a:endParaRPr lang="en-US">
                <a:solidFill>
                  <a:prstClr val="white"/>
                </a:solidFill>
              </a:endParaRPr>
            </a:p>
          </p:txBody>
        </p:sp>
        <p:sp>
          <p:nvSpPr>
            <p:cNvPr id="147" name="TextBox 15">
              <a:extLst>
                <a:ext uri="{FF2B5EF4-FFF2-40B4-BE49-F238E27FC236}">
                  <a16:creationId xmlns:a16="http://schemas.microsoft.com/office/drawing/2014/main" id="{FE7C07A2-D133-DA44-BCEA-438F6E9AAE71}"/>
                </a:ext>
              </a:extLst>
            </p:cNvPr>
            <p:cNvSpPr txBox="1"/>
            <p:nvPr/>
          </p:nvSpPr>
          <p:spPr>
            <a:xfrm>
              <a:off x="4297363" y="4300163"/>
              <a:ext cx="731837" cy="2231457"/>
            </a:xfrm>
            <a:prstGeom prst="rect">
              <a:avLst/>
            </a:prstGeom>
            <a:noFill/>
            <a:ln>
              <a:noFill/>
            </a:ln>
          </p:spPr>
          <p:txBody>
            <a:bodyPr wrap="none">
              <a:spAutoFit/>
            </a:bodyPr>
            <a:lstStyle/>
            <a:p>
              <a:pPr defTabSz="457200">
                <a:defRPr/>
              </a:pPr>
              <a:r>
                <a:rPr lang="en-US" sz="13900" dirty="0">
                  <a:solidFill>
                    <a:prstClr val="black">
                      <a:lumMod val="75000"/>
                      <a:lumOff val="25000"/>
                    </a:prstClr>
                  </a:solidFill>
                  <a:latin typeface="Calibri"/>
                </a:rPr>
                <a:t>[</a:t>
              </a:r>
            </a:p>
          </p:txBody>
        </p:sp>
        <p:sp>
          <p:nvSpPr>
            <p:cNvPr id="148" name="TextBox 147">
              <a:extLst>
                <a:ext uri="{FF2B5EF4-FFF2-40B4-BE49-F238E27FC236}">
                  <a16:creationId xmlns:a16="http://schemas.microsoft.com/office/drawing/2014/main" id="{76A1EC09-33DB-7C45-91C4-808173BD1A32}"/>
                </a:ext>
              </a:extLst>
            </p:cNvPr>
            <p:cNvSpPr txBox="1"/>
            <p:nvPr/>
          </p:nvSpPr>
          <p:spPr>
            <a:xfrm>
              <a:off x="5211763" y="4300163"/>
              <a:ext cx="731837" cy="2231457"/>
            </a:xfrm>
            <a:prstGeom prst="rect">
              <a:avLst/>
            </a:prstGeom>
            <a:noFill/>
            <a:ln>
              <a:noFill/>
            </a:ln>
          </p:spPr>
          <p:txBody>
            <a:bodyPr wrap="none">
              <a:spAutoFit/>
            </a:bodyPr>
            <a:lstStyle/>
            <a:p>
              <a:pPr defTabSz="457200">
                <a:defRPr/>
              </a:pPr>
              <a:r>
                <a:rPr lang="en-US" sz="13900" dirty="0">
                  <a:solidFill>
                    <a:prstClr val="black">
                      <a:lumMod val="75000"/>
                      <a:lumOff val="25000"/>
                    </a:prstClr>
                  </a:solidFill>
                  <a:latin typeface="Calibri"/>
                </a:rPr>
                <a:t>]</a:t>
              </a:r>
            </a:p>
          </p:txBody>
        </p:sp>
        <p:pic>
          <p:nvPicPr>
            <p:cNvPr id="64553" name="Picture 2">
              <a:extLst>
                <a:ext uri="{FF2B5EF4-FFF2-40B4-BE49-F238E27FC236}">
                  <a16:creationId xmlns:a16="http://schemas.microsoft.com/office/drawing/2014/main" id="{8A298227-C44C-A444-BB15-37EE119555A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flipV="1">
              <a:off x="4998647" y="4833640"/>
              <a:ext cx="52936"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54" name="Picture 3">
              <a:extLst>
                <a:ext uri="{FF2B5EF4-FFF2-40B4-BE49-F238E27FC236}">
                  <a16:creationId xmlns:a16="http://schemas.microsoft.com/office/drawing/2014/main" id="{FA122073-A154-2142-9698-6984E3B84EDE}"/>
                </a:ext>
              </a:extLst>
            </p:cNvPr>
            <p:cNvPicPr preferRelativeResize="0">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186752" y="4833640"/>
              <a:ext cx="54864" cy="1417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 name="TextBox 14">
              <a:extLst>
                <a:ext uri="{FF2B5EF4-FFF2-40B4-BE49-F238E27FC236}">
                  <a16:creationId xmlns:a16="http://schemas.microsoft.com/office/drawing/2014/main" id="{5E992A1A-A93D-5543-B100-B1F7A177FD8F}"/>
                </a:ext>
              </a:extLst>
            </p:cNvPr>
            <p:cNvSpPr txBox="1"/>
            <p:nvPr/>
          </p:nvSpPr>
          <p:spPr>
            <a:xfrm>
              <a:off x="3276600" y="4114473"/>
              <a:ext cx="1073150" cy="2231457"/>
            </a:xfrm>
            <a:prstGeom prst="rect">
              <a:avLst/>
            </a:prstGeom>
            <a:noFill/>
            <a:ln>
              <a:noFill/>
            </a:ln>
          </p:spPr>
          <p:txBody>
            <a:bodyPr>
              <a:spAutoFit/>
            </a:bodyPr>
            <a:lstStyle>
              <a:lvl1pPr defTabSz="457200">
                <a:defRPr sz="2400" b="1">
                  <a:solidFill>
                    <a:schemeClr val="tx1"/>
                  </a:solidFill>
                  <a:latin typeface="Comic Sans MS" panose="030F0902030302020204" pitchFamily="66" charset="0"/>
                  <a:ea typeface="ＭＳ Ｐゴシック" panose="020B0600070205080204" pitchFamily="34" charset="-128"/>
                </a:defRPr>
              </a:lvl1pPr>
              <a:lvl2pPr marL="742950" indent="-285750" defTabSz="457200">
                <a:defRPr sz="2400" b="1">
                  <a:solidFill>
                    <a:schemeClr val="tx1"/>
                  </a:solidFill>
                  <a:latin typeface="Comic Sans MS" panose="030F0902030302020204" pitchFamily="66" charset="0"/>
                  <a:ea typeface="ＭＳ Ｐゴシック" panose="020B0600070205080204" pitchFamily="34" charset="-128"/>
                </a:defRPr>
              </a:lvl2pPr>
              <a:lvl3pPr marL="1143000" indent="-228600" defTabSz="457200">
                <a:defRPr sz="2400" b="1">
                  <a:solidFill>
                    <a:schemeClr val="tx1"/>
                  </a:solidFill>
                  <a:latin typeface="Comic Sans MS" panose="030F0902030302020204" pitchFamily="66" charset="0"/>
                  <a:ea typeface="ＭＳ Ｐゴシック" panose="020B0600070205080204" pitchFamily="34" charset="-128"/>
                </a:defRPr>
              </a:lvl3pPr>
              <a:lvl4pPr marL="1600200" indent="-228600" defTabSz="457200">
                <a:defRPr sz="2400" b="1">
                  <a:solidFill>
                    <a:schemeClr val="tx1"/>
                  </a:solidFill>
                  <a:latin typeface="Comic Sans MS" panose="030F0902030302020204" pitchFamily="66" charset="0"/>
                  <a:ea typeface="ＭＳ Ｐゴシック" panose="020B0600070205080204" pitchFamily="34" charset="-128"/>
                </a:defRPr>
              </a:lvl4pPr>
              <a:lvl5pPr marL="2057400" indent="-228600" defTabSz="457200">
                <a:defRPr sz="2400" b="1">
                  <a:solidFill>
                    <a:schemeClr val="tx1"/>
                  </a:solidFill>
                  <a:latin typeface="Comic Sans MS" panose="030F0902030302020204" pitchFamily="66" charset="0"/>
                  <a:ea typeface="ＭＳ Ｐゴシック" panose="020B0600070205080204" pitchFamily="34" charset="-128"/>
                </a:defRPr>
              </a:lvl5pPr>
              <a:lvl6pPr marL="2514600" indent="-228600" defTabSz="4572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6pPr>
              <a:lvl7pPr marL="2971800" indent="-228600" defTabSz="4572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7pPr>
              <a:lvl8pPr marL="3429000" indent="-228600" defTabSz="4572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8pPr>
              <a:lvl9pPr marL="3886200" indent="-228600" defTabSz="4572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9pPr>
            </a:lstStyle>
            <a:p>
              <a:pPr eaLnBrk="1" hangingPunct="1"/>
              <a:r>
                <a:rPr lang="en-US" altLang="en-US" sz="13900" b="0">
                  <a:solidFill>
                    <a:srgbClr val="404040"/>
                  </a:solidFill>
                  <a:latin typeface="Calibri" panose="020F0502020204030204" pitchFamily="34" charset="0"/>
                </a:rPr>
                <a:t>≈</a:t>
              </a:r>
            </a:p>
          </p:txBody>
        </p:sp>
      </p:grpSp>
      <p:sp>
        <p:nvSpPr>
          <p:cNvPr id="64524" name="Slide Number Placeholder 82">
            <a:extLst>
              <a:ext uri="{FF2B5EF4-FFF2-40B4-BE49-F238E27FC236}">
                <a16:creationId xmlns:a16="http://schemas.microsoft.com/office/drawing/2014/main" id="{92BF3C39-8007-4241-A56E-B7832EBACEB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Comic Sans MS" panose="030F0902030302020204" pitchFamily="66" charset="0"/>
                <a:ea typeface="ＭＳ Ｐゴシック" panose="020B0600070205080204" pitchFamily="34" charset="-128"/>
              </a:defRPr>
            </a:lvl1pPr>
            <a:lvl2pPr marL="742950" indent="-285750">
              <a:defRPr sz="2400" b="1">
                <a:solidFill>
                  <a:schemeClr val="tx1"/>
                </a:solidFill>
                <a:latin typeface="Comic Sans MS" panose="030F0902030302020204" pitchFamily="66" charset="0"/>
                <a:ea typeface="ＭＳ Ｐゴシック" panose="020B0600070205080204" pitchFamily="34" charset="-128"/>
              </a:defRPr>
            </a:lvl2pPr>
            <a:lvl3pPr marL="1143000" indent="-228600">
              <a:defRPr sz="2400" b="1">
                <a:solidFill>
                  <a:schemeClr val="tx1"/>
                </a:solidFill>
                <a:latin typeface="Comic Sans MS" panose="030F0902030302020204" pitchFamily="66" charset="0"/>
                <a:ea typeface="ＭＳ Ｐゴシック" panose="020B0600070205080204" pitchFamily="34" charset="-128"/>
              </a:defRPr>
            </a:lvl3pPr>
            <a:lvl4pPr marL="1600200" indent="-228600">
              <a:defRPr sz="2400" b="1">
                <a:solidFill>
                  <a:schemeClr val="tx1"/>
                </a:solidFill>
                <a:latin typeface="Comic Sans MS" panose="030F0902030302020204" pitchFamily="66" charset="0"/>
                <a:ea typeface="ＭＳ Ｐゴシック" panose="020B0600070205080204" pitchFamily="34" charset="-128"/>
              </a:defRPr>
            </a:lvl4pPr>
            <a:lvl5pPr marL="2057400" indent="-228600">
              <a:defRPr sz="2400" b="1">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9pPr>
          </a:lstStyle>
          <a:p>
            <a:fld id="{F805DBAB-2BA1-9144-BF7A-D4C3325DBCE3}" type="slidenum">
              <a:rPr lang="en-US" altLang="en-US" sz="1200">
                <a:solidFill>
                  <a:srgbClr val="898989"/>
                </a:solidFill>
                <a:latin typeface="Gill Sans" panose="020B0502020104020203" pitchFamily="34" charset="-79"/>
                <a:ea typeface="AppleGothic" pitchFamily="2" charset="-127"/>
              </a:rPr>
              <a:pPr/>
              <a:t>4</a:t>
            </a:fld>
            <a:endParaRPr lang="en-US" altLang="en-US" sz="1200">
              <a:solidFill>
                <a:srgbClr val="898989"/>
              </a:solidFill>
              <a:latin typeface="Gill Sans" panose="020B0502020104020203" pitchFamily="34" charset="-79"/>
              <a:ea typeface="AppleGothic" pitchFamily="2" charset="-127"/>
            </a:endParaRPr>
          </a:p>
        </p:txBody>
      </p:sp>
      <p:grpSp>
        <p:nvGrpSpPr>
          <p:cNvPr id="136" name="Group 135">
            <a:extLst>
              <a:ext uri="{FF2B5EF4-FFF2-40B4-BE49-F238E27FC236}">
                <a16:creationId xmlns:a16="http://schemas.microsoft.com/office/drawing/2014/main" id="{BF3AB8EB-CF6C-1F43-9AF7-0E58919BA58D}"/>
              </a:ext>
            </a:extLst>
          </p:cNvPr>
          <p:cNvGrpSpPr>
            <a:grpSpLocks/>
          </p:cNvGrpSpPr>
          <p:nvPr/>
        </p:nvGrpSpPr>
        <p:grpSpPr bwMode="auto">
          <a:xfrm>
            <a:off x="3014664" y="4343400"/>
            <a:ext cx="1481137" cy="2362200"/>
            <a:chOff x="-947925" y="4343400"/>
            <a:chExt cx="1481325" cy="2362200"/>
          </a:xfrm>
        </p:grpSpPr>
        <p:cxnSp>
          <p:nvCxnSpPr>
            <p:cNvPr id="85" name="Straight Connector 84">
              <a:extLst>
                <a:ext uri="{FF2B5EF4-FFF2-40B4-BE49-F238E27FC236}">
                  <a16:creationId xmlns:a16="http://schemas.microsoft.com/office/drawing/2014/main" id="{684E2AE7-A4BA-B147-B9AA-E3ECD9B4F0B2}"/>
                </a:ext>
              </a:extLst>
            </p:cNvPr>
            <p:cNvCxnSpPr>
              <a:cxnSpLocks noChangeShapeType="1"/>
            </p:cNvCxnSpPr>
            <p:nvPr/>
          </p:nvCxnSpPr>
          <p:spPr bwMode="auto">
            <a:xfrm rot="5400000">
              <a:off x="-1413762" y="5438633"/>
              <a:ext cx="1642870" cy="0"/>
            </a:xfrm>
            <a:prstGeom prst="line">
              <a:avLst/>
            </a:prstGeom>
            <a:noFill/>
            <a:ln w="76200">
              <a:solidFill>
                <a:srgbClr val="F79646"/>
              </a:solidFill>
              <a:round/>
              <a:headEnd/>
              <a:tailEnd/>
            </a:ln>
            <a:effectLst>
              <a:outerShdw blurRad="50800" dist="50800" dir="5400000" sx="999" sy="999" algn="ctr" rotWithShape="0">
                <a:srgbClr val="808080">
                  <a:alpha val="43137"/>
                </a:srgbClr>
              </a:outerShdw>
            </a:effectLst>
            <a:extLst>
              <a:ext uri="{909E8E84-426E-40DD-AFC4-6F175D3DCCD1}">
                <a14:hiddenFill xmlns:a14="http://schemas.microsoft.com/office/drawing/2010/main">
                  <a:noFill/>
                </a14:hiddenFill>
              </a:ext>
            </a:extLst>
          </p:spPr>
        </p:cxnSp>
        <p:cxnSp>
          <p:nvCxnSpPr>
            <p:cNvPr id="86" name="Straight Connector 85">
              <a:extLst>
                <a:ext uri="{FF2B5EF4-FFF2-40B4-BE49-F238E27FC236}">
                  <a16:creationId xmlns:a16="http://schemas.microsoft.com/office/drawing/2014/main" id="{30CD4C1D-0943-224A-948C-48C24A9F48CF}"/>
                </a:ext>
              </a:extLst>
            </p:cNvPr>
            <p:cNvCxnSpPr>
              <a:cxnSpLocks noChangeShapeType="1"/>
            </p:cNvCxnSpPr>
            <p:nvPr/>
          </p:nvCxnSpPr>
          <p:spPr bwMode="auto">
            <a:xfrm rot="5400000">
              <a:off x="-622883" y="5442110"/>
              <a:ext cx="1635916" cy="0"/>
            </a:xfrm>
            <a:prstGeom prst="line">
              <a:avLst/>
            </a:prstGeom>
            <a:noFill/>
            <a:ln w="76200">
              <a:solidFill>
                <a:srgbClr val="F79646"/>
              </a:solidFill>
              <a:round/>
              <a:headEnd/>
              <a:tailEnd/>
            </a:ln>
            <a:effectLst>
              <a:outerShdw blurRad="50800" dist="50800" dir="5400000" sx="999" sy="999" algn="ctr" rotWithShape="0">
                <a:srgbClr val="808080">
                  <a:alpha val="43137"/>
                </a:srgbClr>
              </a:outerShdw>
            </a:effectLst>
            <a:extLst>
              <a:ext uri="{909E8E84-426E-40DD-AFC4-6F175D3DCCD1}">
                <a14:hiddenFill xmlns:a14="http://schemas.microsoft.com/office/drawing/2010/main">
                  <a:noFill/>
                </a14:hiddenFill>
              </a:ext>
            </a:extLst>
          </p:spPr>
        </p:cxnSp>
        <p:sp>
          <p:nvSpPr>
            <p:cNvPr id="87" name="TextBox 86">
              <a:extLst>
                <a:ext uri="{FF2B5EF4-FFF2-40B4-BE49-F238E27FC236}">
                  <a16:creationId xmlns:a16="http://schemas.microsoft.com/office/drawing/2014/main" id="{7E9AE23C-BC48-3346-8F05-711AEE194607}"/>
                </a:ext>
              </a:extLst>
            </p:cNvPr>
            <p:cNvSpPr txBox="1"/>
            <p:nvPr/>
          </p:nvSpPr>
          <p:spPr>
            <a:xfrm>
              <a:off x="-947925" y="6335713"/>
              <a:ext cx="723992" cy="369887"/>
            </a:xfrm>
            <a:prstGeom prst="rect">
              <a:avLst/>
            </a:prstGeom>
            <a:noFill/>
          </p:spPr>
          <p:txBody>
            <a:bodyPr wrap="none">
              <a:spAutoFit/>
            </a:bodyPr>
            <a:lstStyle/>
            <a:p>
              <a:pPr defTabSz="457200">
                <a:defRPr/>
              </a:pPr>
              <a:r>
                <a:rPr lang="en-US" dirty="0">
                  <a:solidFill>
                    <a:prstClr val="black"/>
                  </a:solidFill>
                  <a:latin typeface="Calibri"/>
                </a:rPr>
                <a:t>Dawn</a:t>
              </a:r>
            </a:p>
          </p:txBody>
        </p:sp>
        <p:sp>
          <p:nvSpPr>
            <p:cNvPr id="88" name="TextBox 87">
              <a:extLst>
                <a:ext uri="{FF2B5EF4-FFF2-40B4-BE49-F238E27FC236}">
                  <a16:creationId xmlns:a16="http://schemas.microsoft.com/office/drawing/2014/main" id="{5CB5AED0-7C83-B348-A689-1E03ED79BD09}"/>
                </a:ext>
              </a:extLst>
            </p:cNvPr>
            <p:cNvSpPr txBox="1"/>
            <p:nvPr/>
          </p:nvSpPr>
          <p:spPr>
            <a:xfrm>
              <a:off x="-109619" y="6335713"/>
              <a:ext cx="643019" cy="369887"/>
            </a:xfrm>
            <a:prstGeom prst="rect">
              <a:avLst/>
            </a:prstGeom>
            <a:noFill/>
          </p:spPr>
          <p:txBody>
            <a:bodyPr wrap="none">
              <a:spAutoFit/>
            </a:bodyPr>
            <a:lstStyle/>
            <a:p>
              <a:pPr defTabSz="457200">
                <a:defRPr/>
              </a:pPr>
              <a:r>
                <a:rPr lang="en-US" dirty="0">
                  <a:solidFill>
                    <a:prstClr val="black"/>
                  </a:solidFill>
                  <a:latin typeface="Calibri"/>
                </a:rPr>
                <a:t>Dusk</a:t>
              </a:r>
            </a:p>
          </p:txBody>
        </p:sp>
        <p:cxnSp>
          <p:nvCxnSpPr>
            <p:cNvPr id="97" name="Straight Connector 96">
              <a:extLst>
                <a:ext uri="{FF2B5EF4-FFF2-40B4-BE49-F238E27FC236}">
                  <a16:creationId xmlns:a16="http://schemas.microsoft.com/office/drawing/2014/main" id="{B85C53E5-F9CD-E342-80B8-2DF9FA29D5E4}"/>
                </a:ext>
              </a:extLst>
            </p:cNvPr>
            <p:cNvCxnSpPr>
              <a:cxnSpLocks noChangeShapeType="1"/>
            </p:cNvCxnSpPr>
            <p:nvPr/>
          </p:nvCxnSpPr>
          <p:spPr bwMode="auto">
            <a:xfrm rot="16200000" flipH="1">
              <a:off x="-883137" y="4343400"/>
              <a:ext cx="304800" cy="304800"/>
            </a:xfrm>
            <a:prstGeom prst="line">
              <a:avLst/>
            </a:prstGeom>
            <a:noFill/>
            <a:ln w="76200">
              <a:solidFill>
                <a:srgbClr val="F79646"/>
              </a:solidFill>
              <a:round/>
              <a:headEnd/>
              <a:tailEnd/>
            </a:ln>
            <a:effectLst>
              <a:outerShdw blurRad="50800" dist="50800" dir="5400000" sx="999" sy="999" algn="ctr" rotWithShape="0">
                <a:srgbClr val="808080">
                  <a:alpha val="43137"/>
                </a:srgbClr>
              </a:outerShdw>
            </a:effectLst>
            <a:extLst>
              <a:ext uri="{909E8E84-426E-40DD-AFC4-6F175D3DCCD1}">
                <a14:hiddenFill xmlns:a14="http://schemas.microsoft.com/office/drawing/2010/main">
                  <a:noFill/>
                </a14:hiddenFill>
              </a:ext>
            </a:extLst>
          </p:spPr>
        </p:cxnSp>
        <p:cxnSp>
          <p:nvCxnSpPr>
            <p:cNvPr id="100" name="Straight Connector 99">
              <a:extLst>
                <a:ext uri="{FF2B5EF4-FFF2-40B4-BE49-F238E27FC236}">
                  <a16:creationId xmlns:a16="http://schemas.microsoft.com/office/drawing/2014/main" id="{27EB1C99-B850-1947-BA2A-6AFD0D5E80E8}"/>
                </a:ext>
              </a:extLst>
            </p:cNvPr>
            <p:cNvCxnSpPr>
              <a:cxnSpLocks noChangeShapeType="1"/>
            </p:cNvCxnSpPr>
            <p:nvPr/>
          </p:nvCxnSpPr>
          <p:spPr bwMode="auto">
            <a:xfrm rot="16200000" flipH="1">
              <a:off x="-101201" y="4343400"/>
              <a:ext cx="304800" cy="304800"/>
            </a:xfrm>
            <a:prstGeom prst="line">
              <a:avLst/>
            </a:prstGeom>
            <a:noFill/>
            <a:ln w="76200">
              <a:solidFill>
                <a:srgbClr val="F79646"/>
              </a:solidFill>
              <a:round/>
              <a:headEnd/>
              <a:tailEnd/>
            </a:ln>
            <a:effectLst>
              <a:outerShdw blurRad="50800" dist="50800" dir="5400000" sx="999" sy="999" algn="ctr" rotWithShape="0">
                <a:srgbClr val="808080">
                  <a:alpha val="43137"/>
                </a:srgbClr>
              </a:outerShdw>
            </a:effectLst>
            <a:extLst>
              <a:ext uri="{909E8E84-426E-40DD-AFC4-6F175D3DCCD1}">
                <a14:hiddenFill xmlns:a14="http://schemas.microsoft.com/office/drawing/2010/main">
                  <a:noFill/>
                </a14:hiddenFill>
              </a:ext>
            </a:extLst>
          </p:spPr>
        </p:cxnSp>
      </p:grpSp>
      <p:grpSp>
        <p:nvGrpSpPr>
          <p:cNvPr id="146" name="Group 145">
            <a:extLst>
              <a:ext uri="{FF2B5EF4-FFF2-40B4-BE49-F238E27FC236}">
                <a16:creationId xmlns:a16="http://schemas.microsoft.com/office/drawing/2014/main" id="{CC29A693-3764-ED45-826C-C1EEEF43FDE8}"/>
              </a:ext>
            </a:extLst>
          </p:cNvPr>
          <p:cNvGrpSpPr>
            <a:grpSpLocks/>
          </p:cNvGrpSpPr>
          <p:nvPr/>
        </p:nvGrpSpPr>
        <p:grpSpPr bwMode="auto">
          <a:xfrm>
            <a:off x="7886700" y="4648200"/>
            <a:ext cx="1824038" cy="2057400"/>
            <a:chOff x="-1137800" y="4648200"/>
            <a:chExt cx="1823600" cy="2057400"/>
          </a:xfrm>
        </p:grpSpPr>
        <p:cxnSp>
          <p:nvCxnSpPr>
            <p:cNvPr id="157" name="Straight Connector 156">
              <a:extLst>
                <a:ext uri="{FF2B5EF4-FFF2-40B4-BE49-F238E27FC236}">
                  <a16:creationId xmlns:a16="http://schemas.microsoft.com/office/drawing/2014/main" id="{9E750101-A28B-BC43-9404-FBA10B6F82A6}"/>
                </a:ext>
              </a:extLst>
            </p:cNvPr>
            <p:cNvCxnSpPr>
              <a:cxnSpLocks noChangeShapeType="1"/>
            </p:cNvCxnSpPr>
            <p:nvPr/>
          </p:nvCxnSpPr>
          <p:spPr bwMode="auto">
            <a:xfrm rot="5400000">
              <a:off x="-1588136" y="5454134"/>
              <a:ext cx="1611868" cy="0"/>
            </a:xfrm>
            <a:prstGeom prst="line">
              <a:avLst/>
            </a:prstGeom>
            <a:noFill/>
            <a:ln w="76200">
              <a:solidFill>
                <a:srgbClr val="F79646"/>
              </a:solidFill>
              <a:round/>
              <a:headEnd/>
              <a:tailEnd/>
            </a:ln>
            <a:effectLst>
              <a:outerShdw blurRad="50800" dist="50800" dir="5400000" sx="999" sy="999" algn="ctr" rotWithShape="0">
                <a:srgbClr val="808080">
                  <a:alpha val="43137"/>
                </a:srgbClr>
              </a:outerShdw>
            </a:effectLst>
            <a:extLst>
              <a:ext uri="{909E8E84-426E-40DD-AFC4-6F175D3DCCD1}">
                <a14:hiddenFill xmlns:a14="http://schemas.microsoft.com/office/drawing/2010/main">
                  <a:noFill/>
                </a14:hiddenFill>
              </a:ext>
            </a:extLst>
          </p:spPr>
        </p:cxnSp>
        <p:cxnSp>
          <p:nvCxnSpPr>
            <p:cNvPr id="161" name="Straight Connector 160">
              <a:extLst>
                <a:ext uri="{FF2B5EF4-FFF2-40B4-BE49-F238E27FC236}">
                  <a16:creationId xmlns:a16="http://schemas.microsoft.com/office/drawing/2014/main" id="{2311B120-FE00-1B47-9481-34A737F13198}"/>
                </a:ext>
              </a:extLst>
            </p:cNvPr>
            <p:cNvCxnSpPr>
              <a:cxnSpLocks noChangeShapeType="1"/>
            </p:cNvCxnSpPr>
            <p:nvPr/>
          </p:nvCxnSpPr>
          <p:spPr bwMode="auto">
            <a:xfrm rot="5400000">
              <a:off x="-458459" y="5454134"/>
              <a:ext cx="1611868" cy="0"/>
            </a:xfrm>
            <a:prstGeom prst="line">
              <a:avLst/>
            </a:prstGeom>
            <a:noFill/>
            <a:ln w="76200">
              <a:solidFill>
                <a:srgbClr val="F79646"/>
              </a:solidFill>
              <a:round/>
              <a:headEnd/>
              <a:tailEnd/>
            </a:ln>
            <a:effectLst>
              <a:outerShdw blurRad="50800" dist="50800" dir="5400000" sx="999" sy="999" algn="ctr" rotWithShape="0">
                <a:srgbClr val="808080">
                  <a:alpha val="43137"/>
                </a:srgbClr>
              </a:outerShdw>
            </a:effectLst>
            <a:extLst>
              <a:ext uri="{909E8E84-426E-40DD-AFC4-6F175D3DCCD1}">
                <a14:hiddenFill xmlns:a14="http://schemas.microsoft.com/office/drawing/2010/main">
                  <a:noFill/>
                </a14:hiddenFill>
              </a:ext>
            </a:extLst>
          </p:spPr>
        </p:cxnSp>
        <p:sp>
          <p:nvSpPr>
            <p:cNvPr id="162" name="TextBox 161">
              <a:extLst>
                <a:ext uri="{FF2B5EF4-FFF2-40B4-BE49-F238E27FC236}">
                  <a16:creationId xmlns:a16="http://schemas.microsoft.com/office/drawing/2014/main" id="{BFF9F28C-3EC4-CB47-947D-1D2F6F80C57C}"/>
                </a:ext>
              </a:extLst>
            </p:cNvPr>
            <p:cNvSpPr txBox="1"/>
            <p:nvPr/>
          </p:nvSpPr>
          <p:spPr>
            <a:xfrm>
              <a:off x="-1137800" y="6335713"/>
              <a:ext cx="723726" cy="369887"/>
            </a:xfrm>
            <a:prstGeom prst="rect">
              <a:avLst/>
            </a:prstGeom>
            <a:noFill/>
          </p:spPr>
          <p:txBody>
            <a:bodyPr wrap="none">
              <a:spAutoFit/>
            </a:bodyPr>
            <a:lstStyle/>
            <a:p>
              <a:pPr defTabSz="457200">
                <a:defRPr/>
              </a:pPr>
              <a:r>
                <a:rPr lang="en-US" dirty="0">
                  <a:solidFill>
                    <a:prstClr val="black"/>
                  </a:solidFill>
                  <a:latin typeface="Calibri"/>
                </a:rPr>
                <a:t>Dawn</a:t>
              </a:r>
            </a:p>
          </p:txBody>
        </p:sp>
        <p:sp>
          <p:nvSpPr>
            <p:cNvPr id="164" name="TextBox 163">
              <a:extLst>
                <a:ext uri="{FF2B5EF4-FFF2-40B4-BE49-F238E27FC236}">
                  <a16:creationId xmlns:a16="http://schemas.microsoft.com/office/drawing/2014/main" id="{FD323D9C-FD22-0343-930B-E6735B55F0ED}"/>
                </a:ext>
              </a:extLst>
            </p:cNvPr>
            <p:cNvSpPr txBox="1"/>
            <p:nvPr/>
          </p:nvSpPr>
          <p:spPr>
            <a:xfrm>
              <a:off x="43016" y="6335713"/>
              <a:ext cx="642784" cy="369887"/>
            </a:xfrm>
            <a:prstGeom prst="rect">
              <a:avLst/>
            </a:prstGeom>
            <a:noFill/>
          </p:spPr>
          <p:txBody>
            <a:bodyPr wrap="none">
              <a:spAutoFit/>
            </a:bodyPr>
            <a:lstStyle/>
            <a:p>
              <a:pPr defTabSz="457200">
                <a:defRPr/>
              </a:pPr>
              <a:r>
                <a:rPr lang="en-US" dirty="0">
                  <a:solidFill>
                    <a:prstClr val="black"/>
                  </a:solidFill>
                  <a:latin typeface="Calibri"/>
                </a:rPr>
                <a:t>Dusk</a:t>
              </a:r>
            </a:p>
          </p:txBody>
        </p:sp>
      </p:grpSp>
    </p:spTree>
    <p:extLst>
      <p:ext uri="{BB962C8B-B14F-4D97-AF65-F5344CB8AC3E}">
        <p14:creationId xmlns:p14="http://schemas.microsoft.com/office/powerpoint/2010/main" val="17294045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63"/>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6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72"/>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65"/>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6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36"/>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66"/>
                                        </p:tgtEl>
                                        <p:attrNameLst>
                                          <p:attrName>style.visibility</p:attrName>
                                        </p:attrNameLst>
                                      </p:cBhvr>
                                      <p:to>
                                        <p:strVal val="hidden"/>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78"/>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animBg="1"/>
      <p:bldP spid="165" grpId="0" animBg="1"/>
      <p:bldP spid="165" grpId="1" animBg="1"/>
      <p:bldP spid="166" grpId="0" animBg="1"/>
      <p:bldP spid="166"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0" name="summer_clipart_sun.gif" descr="summer_clipart_sun.gif"/>
          <p:cNvPicPr>
            <a:picLocks noChangeAspect="1"/>
          </p:cNvPicPr>
          <p:nvPr/>
        </p:nvPicPr>
        <p:blipFill>
          <a:blip r:embed="rId3"/>
          <a:stretch>
            <a:fillRect/>
          </a:stretch>
        </p:blipFill>
        <p:spPr>
          <a:xfrm>
            <a:off x="8828484" y="2116336"/>
            <a:ext cx="580430" cy="580430"/>
          </a:xfrm>
          <a:prstGeom prst="rect">
            <a:avLst/>
          </a:prstGeom>
          <a:ln w="12700">
            <a:miter lim="400000"/>
          </a:ln>
        </p:spPr>
      </p:pic>
      <p:sp>
        <p:nvSpPr>
          <p:cNvPr id="1051" name="Lambertian photometric stereo"/>
          <p:cNvSpPr txBox="1">
            <a:spLocks noGrp="1"/>
          </p:cNvSpPr>
          <p:nvPr>
            <p:ph type="title"/>
          </p:nvPr>
        </p:nvSpPr>
        <p:spPr>
          <a:xfrm>
            <a:off x="547687" y="-309979"/>
            <a:ext cx="9810750" cy="2321719"/>
          </a:xfrm>
          <a:prstGeom prst="rect">
            <a:avLst/>
          </a:prstGeom>
        </p:spPr>
        <p:txBody>
          <a:bodyPr/>
          <a:lstStyle/>
          <a:p>
            <a:r>
              <a:rPr dirty="0"/>
              <a:t>Lambertian photometric stereo</a:t>
            </a:r>
          </a:p>
        </p:txBody>
      </p:sp>
      <p:pic>
        <p:nvPicPr>
          <p:cNvPr id="1052" name="graysurfacepatch.png" descr="graysurfacepatch.png"/>
          <p:cNvPicPr>
            <a:picLocks/>
          </p:cNvPicPr>
          <p:nvPr/>
        </p:nvPicPr>
        <p:blipFill>
          <a:blip r:embed="rId4"/>
          <a:srcRect l="16667" t="16711" r="13333" b="14584"/>
          <a:stretch>
            <a:fillRect/>
          </a:stretch>
        </p:blipFill>
        <p:spPr>
          <a:xfrm>
            <a:off x="6506766" y="3580805"/>
            <a:ext cx="2464594" cy="884039"/>
          </a:xfrm>
          <a:prstGeom prst="rect">
            <a:avLst/>
          </a:prstGeom>
          <a:ln w="12700">
            <a:miter lim="400000"/>
          </a:ln>
        </p:spPr>
      </p:pic>
      <p:grpSp>
        <p:nvGrpSpPr>
          <p:cNvPr id="1055" name="Group"/>
          <p:cNvGrpSpPr/>
          <p:nvPr/>
        </p:nvGrpSpPr>
        <p:grpSpPr>
          <a:xfrm>
            <a:off x="7721203" y="2625328"/>
            <a:ext cx="1143000" cy="1038821"/>
            <a:chOff x="0" y="0"/>
            <a:chExt cx="1625600" cy="1477433"/>
          </a:xfrm>
        </p:grpSpPr>
        <p:sp>
          <p:nvSpPr>
            <p:cNvPr id="1053" name="Line"/>
            <p:cNvSpPr/>
            <p:nvPr/>
          </p:nvSpPr>
          <p:spPr>
            <a:xfrm flipV="1">
              <a:off x="206375" y="0"/>
              <a:ext cx="1419225" cy="1285876"/>
            </a:xfrm>
            <a:prstGeom prst="line">
              <a:avLst/>
            </a:prstGeom>
            <a:noFill/>
            <a:ln w="50800" cap="flat">
              <a:solidFill>
                <a:srgbClr val="FF9300"/>
              </a:solidFill>
              <a:prstDash val="solid"/>
              <a:round/>
            </a:ln>
            <a:effectLst/>
          </p:spPr>
          <p:txBody>
            <a:bodyPr wrap="square" lIns="35719" tIns="35719" rIns="35719" bIns="35719" numCol="1" anchor="ctr">
              <a:noAutofit/>
            </a:bodyPr>
            <a:lstStyle/>
            <a:p>
              <a:pPr defTabSz="321457" hangingPunct="0">
                <a:defRPr/>
              </a:pPr>
              <a:endParaRPr sz="844" kern="0">
                <a:solidFill>
                  <a:srgbClr val="000000"/>
                </a:solidFill>
                <a:latin typeface="Helvetica"/>
                <a:cs typeface="Helvetica"/>
                <a:sym typeface="Helvetica"/>
              </a:endParaRPr>
            </a:p>
          </p:txBody>
        </p:sp>
        <p:sp>
          <p:nvSpPr>
            <p:cNvPr id="1054" name="Line"/>
            <p:cNvSpPr/>
            <p:nvPr/>
          </p:nvSpPr>
          <p:spPr>
            <a:xfrm flipV="1">
              <a:off x="0" y="715433"/>
              <a:ext cx="846667" cy="762001"/>
            </a:xfrm>
            <a:prstGeom prst="line">
              <a:avLst/>
            </a:prstGeom>
            <a:noFill/>
            <a:ln w="50800" cap="sq">
              <a:solidFill>
                <a:srgbClr val="000000"/>
              </a:solidFill>
              <a:prstDash val="solid"/>
              <a:round/>
              <a:tailEnd type="stealth" w="med" len="med"/>
            </a:ln>
            <a:effectLst/>
          </p:spPr>
          <p:txBody>
            <a:bodyPr wrap="square" lIns="35719" tIns="35719" rIns="35719" bIns="35719" numCol="1" anchor="ctr">
              <a:noAutofit/>
            </a:bodyPr>
            <a:lstStyle/>
            <a:p>
              <a:pPr defTabSz="321457" hangingPunct="0">
                <a:defRPr/>
              </a:pPr>
              <a:endParaRPr sz="844" kern="0">
                <a:solidFill>
                  <a:srgbClr val="000000"/>
                </a:solidFill>
                <a:latin typeface="Helvetica"/>
                <a:cs typeface="Helvetica"/>
                <a:sym typeface="Helvetica"/>
              </a:endParaRPr>
            </a:p>
          </p:txBody>
        </p:sp>
      </p:grpSp>
      <p:sp>
        <p:nvSpPr>
          <p:cNvPr id="1056" name="Line"/>
          <p:cNvSpPr/>
          <p:nvPr/>
        </p:nvSpPr>
        <p:spPr>
          <a:xfrm flipV="1">
            <a:off x="7721203" y="2963867"/>
            <a:ext cx="1" cy="679446"/>
          </a:xfrm>
          <a:prstGeom prst="line">
            <a:avLst/>
          </a:prstGeom>
          <a:ln w="50800" cap="sq">
            <a:solidFill>
              <a:srgbClr val="000000"/>
            </a:solidFill>
            <a:tailEnd type="stealth"/>
          </a:ln>
        </p:spPr>
        <p:txBody>
          <a:bodyPr lIns="35719" tIns="35719" rIns="35719" bIns="35719" anchor="ctr"/>
          <a:lstStyle/>
          <a:p>
            <a:pPr defTabSz="321457" hangingPunct="0">
              <a:defRPr/>
            </a:pPr>
            <a:endParaRPr sz="844" kern="0">
              <a:solidFill>
                <a:srgbClr val="000000"/>
              </a:solidFill>
              <a:latin typeface="Helvetica"/>
              <a:cs typeface="Helvetica"/>
              <a:sym typeface="Helvetica"/>
            </a:endParaRPr>
          </a:p>
        </p:txBody>
      </p:sp>
      <p:sp>
        <p:nvSpPr>
          <p:cNvPr id="1057" name="Arrow"/>
          <p:cNvSpPr/>
          <p:nvPr/>
        </p:nvSpPr>
        <p:spPr>
          <a:xfrm rot="10800000">
            <a:off x="5765602" y="2518172"/>
            <a:ext cx="366117" cy="294680"/>
          </a:xfrm>
          <a:prstGeom prst="rightArrow">
            <a:avLst>
              <a:gd name="adj1" fmla="val 47368"/>
              <a:gd name="adj2" fmla="val 60606"/>
            </a:avLst>
          </a:prstGeom>
          <a:solidFill>
            <a:srgbClr val="CBCBCB"/>
          </a:solidFill>
          <a:ln w="12700" cap="sq">
            <a:solidFill>
              <a:srgbClr val="000000"/>
            </a:solidFill>
          </a:ln>
        </p:spPr>
        <p:txBody>
          <a:bodyPr lIns="35719" tIns="35719" rIns="35719" bIns="35719" anchor="ctr"/>
          <a:lstStyle/>
          <a:p>
            <a:pPr marL="40638" marR="40638" defTabSz="910796" hangingPunct="0">
              <a:defRPr sz="3600">
                <a:solidFill>
                  <a:srgbClr val="FFFED5"/>
                </a:solidFill>
                <a:uFill>
                  <a:solidFill>
                    <a:srgbClr val="FFFED5"/>
                  </a:solidFill>
                </a:uFill>
                <a:latin typeface="Times New Roman"/>
                <a:ea typeface="Times New Roman"/>
                <a:cs typeface="Times New Roman"/>
                <a:sym typeface="Times New Roman"/>
              </a:defRPr>
            </a:pPr>
            <a:endParaRPr sz="2531" kern="0">
              <a:solidFill>
                <a:srgbClr val="FFFED5"/>
              </a:solidFill>
              <a:uFill>
                <a:solidFill>
                  <a:srgbClr val="FFFED5"/>
                </a:solidFill>
              </a:uFill>
              <a:latin typeface="Times New Roman"/>
              <a:cs typeface="Times New Roman"/>
              <a:sym typeface="Times New Roman"/>
            </a:endParaRPr>
          </a:p>
        </p:txBody>
      </p:sp>
      <p:pic>
        <p:nvPicPr>
          <p:cNvPr id="1058" name="droppedImage.pdf" descr="droppedImage.pdf"/>
          <p:cNvPicPr>
            <a:picLocks noChangeAspect="1"/>
          </p:cNvPicPr>
          <p:nvPr/>
        </p:nvPicPr>
        <p:blipFill>
          <a:blip r:embed="rId5"/>
          <a:stretch>
            <a:fillRect/>
          </a:stretch>
        </p:blipFill>
        <p:spPr>
          <a:xfrm>
            <a:off x="7739063" y="2687836"/>
            <a:ext cx="187523" cy="241102"/>
          </a:xfrm>
          <a:prstGeom prst="rect">
            <a:avLst/>
          </a:prstGeom>
          <a:ln w="12700">
            <a:miter lim="400000"/>
          </a:ln>
        </p:spPr>
      </p:pic>
      <p:pic>
        <p:nvPicPr>
          <p:cNvPr id="1059" name="latexit-drag.pdf" descr="latexit-drag.pdf"/>
          <p:cNvPicPr>
            <a:picLocks noChangeAspect="1"/>
          </p:cNvPicPr>
          <p:nvPr/>
        </p:nvPicPr>
        <p:blipFill>
          <a:blip r:embed="rId6"/>
          <a:stretch>
            <a:fillRect/>
          </a:stretch>
        </p:blipFill>
        <p:spPr>
          <a:xfrm>
            <a:off x="8310562" y="3161109"/>
            <a:ext cx="267891" cy="366117"/>
          </a:xfrm>
          <a:prstGeom prst="rect">
            <a:avLst/>
          </a:prstGeom>
          <a:ln w="12700">
            <a:miter lim="400000"/>
          </a:ln>
        </p:spPr>
      </p:pic>
      <p:pic>
        <p:nvPicPr>
          <p:cNvPr id="1060" name="latexit-drag.pdf" descr="latexit-drag.pdf"/>
          <p:cNvPicPr>
            <a:picLocks noChangeAspect="1"/>
          </p:cNvPicPr>
          <p:nvPr/>
        </p:nvPicPr>
        <p:blipFill>
          <a:blip r:embed="rId7"/>
          <a:stretch>
            <a:fillRect/>
          </a:stretch>
        </p:blipFill>
        <p:spPr>
          <a:xfrm>
            <a:off x="7247930" y="2732484"/>
            <a:ext cx="276820" cy="366117"/>
          </a:xfrm>
          <a:prstGeom prst="rect">
            <a:avLst/>
          </a:prstGeom>
          <a:ln w="12700">
            <a:miter lim="400000"/>
          </a:ln>
        </p:spPr>
      </p:pic>
      <p:pic>
        <p:nvPicPr>
          <p:cNvPr id="1061" name="latexit-drag.pdf" descr="latexit-drag.pdf"/>
          <p:cNvPicPr>
            <a:picLocks noChangeAspect="1"/>
          </p:cNvPicPr>
          <p:nvPr/>
        </p:nvPicPr>
        <p:blipFill>
          <a:blip r:embed="rId8"/>
          <a:stretch>
            <a:fillRect/>
          </a:stretch>
        </p:blipFill>
        <p:spPr>
          <a:xfrm>
            <a:off x="6908602" y="3268266"/>
            <a:ext cx="375047" cy="366117"/>
          </a:xfrm>
          <a:prstGeom prst="rect">
            <a:avLst/>
          </a:prstGeom>
          <a:ln w="12700">
            <a:miter lim="400000"/>
          </a:ln>
        </p:spPr>
      </p:pic>
      <p:pic>
        <p:nvPicPr>
          <p:cNvPr id="1062" name="latexit-drag.pdf" descr="latexit-drag.pdf"/>
          <p:cNvPicPr>
            <a:picLocks noChangeAspect="1"/>
          </p:cNvPicPr>
          <p:nvPr/>
        </p:nvPicPr>
        <p:blipFill>
          <a:blip r:embed="rId9"/>
          <a:stretch>
            <a:fillRect/>
          </a:stretch>
        </p:blipFill>
        <p:spPr>
          <a:xfrm>
            <a:off x="3863578" y="1741289"/>
            <a:ext cx="1580555" cy="366117"/>
          </a:xfrm>
          <a:prstGeom prst="rect">
            <a:avLst/>
          </a:prstGeom>
          <a:ln w="12700">
            <a:miter lim="400000"/>
          </a:ln>
        </p:spPr>
      </p:pic>
      <p:pic>
        <p:nvPicPr>
          <p:cNvPr id="1063" name="latexit-drag.pdf" descr="latexit-drag.pdf"/>
          <p:cNvPicPr>
            <a:picLocks noChangeAspect="1"/>
          </p:cNvPicPr>
          <p:nvPr/>
        </p:nvPicPr>
        <p:blipFill>
          <a:blip r:embed="rId10"/>
          <a:stretch>
            <a:fillRect/>
          </a:stretch>
        </p:blipFill>
        <p:spPr>
          <a:xfrm>
            <a:off x="3863578" y="2223492"/>
            <a:ext cx="1589484" cy="366117"/>
          </a:xfrm>
          <a:prstGeom prst="rect">
            <a:avLst/>
          </a:prstGeom>
          <a:ln w="12700">
            <a:miter lim="400000"/>
          </a:ln>
        </p:spPr>
      </p:pic>
      <p:pic>
        <p:nvPicPr>
          <p:cNvPr id="1064" name="latexit-drag.pdf" descr="latexit-drag.pdf"/>
          <p:cNvPicPr>
            <a:picLocks noChangeAspect="1"/>
          </p:cNvPicPr>
          <p:nvPr/>
        </p:nvPicPr>
        <p:blipFill>
          <a:blip r:embed="rId11"/>
          <a:stretch>
            <a:fillRect/>
          </a:stretch>
        </p:blipFill>
        <p:spPr>
          <a:xfrm>
            <a:off x="3765351" y="3116461"/>
            <a:ext cx="1785938" cy="366117"/>
          </a:xfrm>
          <a:prstGeom prst="rect">
            <a:avLst/>
          </a:prstGeom>
          <a:ln w="12700">
            <a:miter lim="400000"/>
          </a:ln>
        </p:spPr>
      </p:pic>
      <p:pic>
        <p:nvPicPr>
          <p:cNvPr id="1065" name="latexit-drag.pdf" descr="latexit-drag.pdf"/>
          <p:cNvPicPr>
            <a:picLocks noChangeAspect="1"/>
          </p:cNvPicPr>
          <p:nvPr/>
        </p:nvPicPr>
        <p:blipFill>
          <a:blip r:embed="rId12"/>
          <a:stretch>
            <a:fillRect/>
          </a:stretch>
        </p:blipFill>
        <p:spPr>
          <a:xfrm>
            <a:off x="4542235" y="2803922"/>
            <a:ext cx="44648" cy="294680"/>
          </a:xfrm>
          <a:prstGeom prst="rect">
            <a:avLst/>
          </a:prstGeom>
          <a:ln w="12700">
            <a:miter lim="400000"/>
          </a:ln>
        </p:spPr>
      </p:pic>
      <p:sp>
        <p:nvSpPr>
          <p:cNvPr id="1066" name="Rounded Rectangle"/>
          <p:cNvSpPr/>
          <p:nvPr/>
        </p:nvSpPr>
        <p:spPr>
          <a:xfrm>
            <a:off x="3604617" y="1687711"/>
            <a:ext cx="2080617" cy="1955602"/>
          </a:xfrm>
          <a:prstGeom prst="roundRect">
            <a:avLst>
              <a:gd name="adj" fmla="val 6849"/>
            </a:avLst>
          </a:prstGeom>
          <a:ln w="12700">
            <a:solidFill>
              <a:srgbClr val="000000"/>
            </a:solidFill>
            <a:miter lim="400000"/>
          </a:ln>
        </p:spPr>
        <p:txBody>
          <a:bodyPr lIns="35719" tIns="35719" rIns="35719" bIns="35719" anchor="ctr"/>
          <a:lstStyle/>
          <a:p>
            <a:pPr algn="ctr" defTabSz="410751" hangingPunct="0">
              <a:defRPr sz="3600">
                <a:latin typeface="+mn-lt"/>
                <a:ea typeface="+mn-ea"/>
                <a:cs typeface="+mn-cs"/>
                <a:sym typeface="Helvetica Neue Light"/>
              </a:defRPr>
            </a:pPr>
            <a:endParaRPr sz="2531" kern="0">
              <a:solidFill>
                <a:srgbClr val="000000"/>
              </a:solidFill>
              <a:latin typeface="Helvetica Neue Light"/>
              <a:sym typeface="Helvetica Neue Light"/>
            </a:endParaRPr>
          </a:p>
        </p:txBody>
      </p:sp>
      <p:grpSp>
        <p:nvGrpSpPr>
          <p:cNvPr id="1069" name="Group"/>
          <p:cNvGrpSpPr/>
          <p:nvPr/>
        </p:nvGrpSpPr>
        <p:grpSpPr>
          <a:xfrm rot="18283341">
            <a:off x="7033617" y="2366367"/>
            <a:ext cx="1143000" cy="1038821"/>
            <a:chOff x="0" y="0"/>
            <a:chExt cx="1625600" cy="1477433"/>
          </a:xfrm>
        </p:grpSpPr>
        <p:sp>
          <p:nvSpPr>
            <p:cNvPr id="1067" name="Line"/>
            <p:cNvSpPr/>
            <p:nvPr/>
          </p:nvSpPr>
          <p:spPr>
            <a:xfrm flipV="1">
              <a:off x="206375" y="0"/>
              <a:ext cx="1419225" cy="1285876"/>
            </a:xfrm>
            <a:prstGeom prst="line">
              <a:avLst/>
            </a:prstGeom>
            <a:noFill/>
            <a:ln w="50800" cap="flat">
              <a:solidFill>
                <a:srgbClr val="FF9300"/>
              </a:solidFill>
              <a:prstDash val="solid"/>
              <a:round/>
            </a:ln>
            <a:effectLst/>
          </p:spPr>
          <p:txBody>
            <a:bodyPr wrap="square" lIns="35719" tIns="35719" rIns="35719" bIns="35719" numCol="1" anchor="ctr">
              <a:noAutofit/>
            </a:bodyPr>
            <a:lstStyle/>
            <a:p>
              <a:pPr defTabSz="321457" hangingPunct="0">
                <a:defRPr/>
              </a:pPr>
              <a:endParaRPr sz="844" kern="0">
                <a:solidFill>
                  <a:srgbClr val="000000"/>
                </a:solidFill>
                <a:latin typeface="Helvetica"/>
                <a:cs typeface="Helvetica"/>
                <a:sym typeface="Helvetica"/>
              </a:endParaRPr>
            </a:p>
          </p:txBody>
        </p:sp>
        <p:sp>
          <p:nvSpPr>
            <p:cNvPr id="1068" name="Line"/>
            <p:cNvSpPr/>
            <p:nvPr/>
          </p:nvSpPr>
          <p:spPr>
            <a:xfrm flipV="1">
              <a:off x="0" y="715433"/>
              <a:ext cx="846667" cy="762001"/>
            </a:xfrm>
            <a:prstGeom prst="line">
              <a:avLst/>
            </a:prstGeom>
            <a:noFill/>
            <a:ln w="50800" cap="sq">
              <a:solidFill>
                <a:srgbClr val="000000"/>
              </a:solidFill>
              <a:prstDash val="solid"/>
              <a:round/>
              <a:tailEnd type="stealth" w="med" len="med"/>
            </a:ln>
            <a:effectLst/>
          </p:spPr>
          <p:txBody>
            <a:bodyPr wrap="square" lIns="35719" tIns="35719" rIns="35719" bIns="35719" numCol="1" anchor="ctr">
              <a:noAutofit/>
            </a:bodyPr>
            <a:lstStyle/>
            <a:p>
              <a:pPr defTabSz="321457" hangingPunct="0">
                <a:defRPr/>
              </a:pPr>
              <a:endParaRPr sz="844" kern="0">
                <a:solidFill>
                  <a:srgbClr val="000000"/>
                </a:solidFill>
                <a:latin typeface="Helvetica"/>
                <a:cs typeface="Helvetica"/>
                <a:sym typeface="Helvetica"/>
              </a:endParaRPr>
            </a:p>
          </p:txBody>
        </p:sp>
      </p:grpSp>
      <p:grpSp>
        <p:nvGrpSpPr>
          <p:cNvPr id="1072" name="Group"/>
          <p:cNvGrpSpPr/>
          <p:nvPr/>
        </p:nvGrpSpPr>
        <p:grpSpPr>
          <a:xfrm rot="16126941">
            <a:off x="7063463" y="3029320"/>
            <a:ext cx="571501" cy="687587"/>
            <a:chOff x="0" y="0"/>
            <a:chExt cx="812801" cy="977901"/>
          </a:xfrm>
        </p:grpSpPr>
        <p:sp>
          <p:nvSpPr>
            <p:cNvPr id="1070" name="Line"/>
            <p:cNvSpPr/>
            <p:nvPr/>
          </p:nvSpPr>
          <p:spPr>
            <a:xfrm flipV="1">
              <a:off x="103187" y="0"/>
              <a:ext cx="709615" cy="851110"/>
            </a:xfrm>
            <a:prstGeom prst="line">
              <a:avLst/>
            </a:prstGeom>
            <a:noFill/>
            <a:ln w="50800" cap="flat">
              <a:solidFill>
                <a:srgbClr val="FF9300"/>
              </a:solidFill>
              <a:prstDash val="solid"/>
              <a:round/>
            </a:ln>
            <a:effectLst/>
          </p:spPr>
          <p:txBody>
            <a:bodyPr wrap="square" lIns="35719" tIns="35719" rIns="35719" bIns="35719" numCol="1" anchor="ctr">
              <a:noAutofit/>
            </a:bodyPr>
            <a:lstStyle/>
            <a:p>
              <a:pPr defTabSz="321457" hangingPunct="0">
                <a:defRPr/>
              </a:pPr>
              <a:endParaRPr sz="844" kern="0">
                <a:solidFill>
                  <a:srgbClr val="000000"/>
                </a:solidFill>
                <a:latin typeface="Helvetica"/>
                <a:cs typeface="Helvetica"/>
                <a:sym typeface="Helvetica"/>
              </a:endParaRPr>
            </a:p>
          </p:txBody>
        </p:sp>
        <p:sp>
          <p:nvSpPr>
            <p:cNvPr id="1071" name="Line"/>
            <p:cNvSpPr/>
            <p:nvPr/>
          </p:nvSpPr>
          <p:spPr>
            <a:xfrm flipV="1">
              <a:off x="0" y="473539"/>
              <a:ext cx="423335" cy="504363"/>
            </a:xfrm>
            <a:prstGeom prst="line">
              <a:avLst/>
            </a:prstGeom>
            <a:noFill/>
            <a:ln w="50800" cap="sq">
              <a:solidFill>
                <a:srgbClr val="000000"/>
              </a:solidFill>
              <a:prstDash val="solid"/>
              <a:round/>
              <a:tailEnd type="stealth" w="med" len="med"/>
            </a:ln>
            <a:effectLst/>
          </p:spPr>
          <p:txBody>
            <a:bodyPr wrap="square" lIns="35719" tIns="35719" rIns="35719" bIns="35719" numCol="1" anchor="ctr">
              <a:noAutofit/>
            </a:bodyPr>
            <a:lstStyle/>
            <a:p>
              <a:pPr defTabSz="321457" hangingPunct="0">
                <a:defRPr/>
              </a:pPr>
              <a:endParaRPr sz="844" kern="0">
                <a:solidFill>
                  <a:srgbClr val="000000"/>
                </a:solidFill>
                <a:latin typeface="Helvetica"/>
                <a:cs typeface="Helvetica"/>
                <a:sym typeface="Helvetica"/>
              </a:endParaRPr>
            </a:p>
          </p:txBody>
        </p:sp>
      </p:grpSp>
      <p:pic>
        <p:nvPicPr>
          <p:cNvPr id="1073" name="summer_clipart_sun.gif" descr="summer_clipart_sun.gif"/>
          <p:cNvPicPr>
            <a:picLocks noChangeAspect="1"/>
          </p:cNvPicPr>
          <p:nvPr/>
        </p:nvPicPr>
        <p:blipFill>
          <a:blip r:embed="rId3"/>
          <a:stretch>
            <a:fillRect/>
          </a:stretch>
        </p:blipFill>
        <p:spPr>
          <a:xfrm>
            <a:off x="7131844" y="1580555"/>
            <a:ext cx="580430" cy="580430"/>
          </a:xfrm>
          <a:prstGeom prst="rect">
            <a:avLst/>
          </a:prstGeom>
          <a:ln w="12700">
            <a:miter lim="400000"/>
          </a:ln>
        </p:spPr>
      </p:pic>
      <p:pic>
        <p:nvPicPr>
          <p:cNvPr id="1074" name="summer_clipart_sun.gif" descr="summer_clipart_sun.gif"/>
          <p:cNvPicPr>
            <a:picLocks noChangeAspect="1"/>
          </p:cNvPicPr>
          <p:nvPr/>
        </p:nvPicPr>
        <p:blipFill>
          <a:blip r:embed="rId3"/>
          <a:stretch>
            <a:fillRect/>
          </a:stretch>
        </p:blipFill>
        <p:spPr>
          <a:xfrm>
            <a:off x="6417469" y="2562820"/>
            <a:ext cx="580430" cy="580430"/>
          </a:xfrm>
          <a:prstGeom prst="rect">
            <a:avLst/>
          </a:prstGeom>
          <a:ln w="12700">
            <a:miter lim="400000"/>
          </a:ln>
        </p:spPr>
      </p:pic>
      <p:grpSp>
        <p:nvGrpSpPr>
          <p:cNvPr id="1077" name="Group"/>
          <p:cNvGrpSpPr/>
          <p:nvPr/>
        </p:nvGrpSpPr>
        <p:grpSpPr>
          <a:xfrm>
            <a:off x="2104931" y="4071937"/>
            <a:ext cx="3338211" cy="357189"/>
            <a:chOff x="-6376" y="0"/>
            <a:chExt cx="4747676" cy="508001"/>
          </a:xfrm>
        </p:grpSpPr>
        <p:pic>
          <p:nvPicPr>
            <p:cNvPr id="1075" name="latexit-drag.pdf" descr="latexit-drag.pdf"/>
            <p:cNvPicPr>
              <a:picLocks noChangeAspect="1"/>
            </p:cNvPicPr>
            <p:nvPr/>
          </p:nvPicPr>
          <p:blipFill>
            <a:blip r:embed="rId13"/>
            <a:stretch>
              <a:fillRect/>
            </a:stretch>
          </p:blipFill>
          <p:spPr>
            <a:xfrm>
              <a:off x="3510810" y="0"/>
              <a:ext cx="1230490" cy="406400"/>
            </a:xfrm>
            <a:prstGeom prst="rect">
              <a:avLst/>
            </a:prstGeom>
            <a:ln w="12700" cap="flat">
              <a:noFill/>
              <a:miter lim="400000"/>
            </a:ln>
            <a:effectLst/>
          </p:spPr>
        </p:pic>
        <p:sp>
          <p:nvSpPr>
            <p:cNvPr id="1076" name="define “pseudo-normal”"/>
            <p:cNvSpPr txBox="1"/>
            <p:nvPr/>
          </p:nvSpPr>
          <p:spPr>
            <a:xfrm>
              <a:off x="-6376" y="36168"/>
              <a:ext cx="3225955"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b">
              <a:spAutoFit/>
            </a:bodyPr>
            <a:lstStyle>
              <a:lvl1pPr algn="ctr" defTabSz="584200">
                <a:defRPr sz="2400">
                  <a:solidFill>
                    <a:srgbClr val="606060"/>
                  </a:solidFill>
                  <a:latin typeface="+mn-lt"/>
                  <a:ea typeface="+mn-ea"/>
                  <a:cs typeface="+mn-cs"/>
                  <a:sym typeface="Helvetica Neue Light"/>
                </a:defRPr>
              </a:lvl1pPr>
            </a:lstStyle>
            <a:p>
              <a:pPr defTabSz="410751" hangingPunct="0">
                <a:defRPr/>
              </a:pPr>
              <a:r>
                <a:rPr sz="1687" kern="0">
                  <a:latin typeface="Helvetica Neue Light"/>
                </a:rPr>
                <a:t>define “pseudo-normal”</a:t>
              </a:r>
            </a:p>
          </p:txBody>
        </p:sp>
      </p:grpSp>
      <p:grpSp>
        <p:nvGrpSpPr>
          <p:cNvPr id="1080" name="Group"/>
          <p:cNvGrpSpPr/>
          <p:nvPr/>
        </p:nvGrpSpPr>
        <p:grpSpPr>
          <a:xfrm>
            <a:off x="2515534" y="4891449"/>
            <a:ext cx="5044936" cy="1600435"/>
            <a:chOff x="35859" y="-11715"/>
            <a:chExt cx="7175020" cy="2276174"/>
          </a:xfrm>
        </p:grpSpPr>
        <p:pic>
          <p:nvPicPr>
            <p:cNvPr id="1078" name="latexit-drag.pdf" descr="latexit-drag.pdf"/>
            <p:cNvPicPr>
              <a:picLocks noChangeAspect="1"/>
            </p:cNvPicPr>
            <p:nvPr/>
          </p:nvPicPr>
          <p:blipFill>
            <a:blip r:embed="rId14"/>
            <a:stretch>
              <a:fillRect/>
            </a:stretch>
          </p:blipFill>
          <p:spPr>
            <a:xfrm>
              <a:off x="2905578" y="102801"/>
              <a:ext cx="4305301" cy="2161658"/>
            </a:xfrm>
            <a:prstGeom prst="rect">
              <a:avLst/>
            </a:prstGeom>
            <a:ln w="12700" cap="flat">
              <a:noFill/>
              <a:miter lim="400000"/>
            </a:ln>
            <a:effectLst/>
          </p:spPr>
        </p:pic>
        <p:sp>
          <p:nvSpPr>
            <p:cNvPr id="1079" name="solve linear system…"/>
            <p:cNvSpPr txBox="1"/>
            <p:nvPr/>
          </p:nvSpPr>
          <p:spPr>
            <a:xfrm>
              <a:off x="35859" y="-11715"/>
              <a:ext cx="2678797" cy="84107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b">
              <a:spAutoFit/>
            </a:bodyPr>
            <a:lstStyle/>
            <a:p>
              <a:pPr algn="ctr" defTabSz="410751" hangingPunct="0">
                <a:defRPr sz="2400">
                  <a:solidFill>
                    <a:srgbClr val="606060"/>
                  </a:solidFill>
                  <a:latin typeface="+mn-lt"/>
                  <a:ea typeface="+mn-ea"/>
                  <a:cs typeface="+mn-cs"/>
                  <a:sym typeface="Helvetica Neue Light"/>
                </a:defRPr>
              </a:pPr>
              <a:r>
                <a:rPr sz="1687" kern="0">
                  <a:solidFill>
                    <a:srgbClr val="606060"/>
                  </a:solidFill>
                  <a:latin typeface="Helvetica Neue Light"/>
                  <a:sym typeface="Helvetica Neue Light"/>
                </a:rPr>
                <a:t>solve linear system </a:t>
              </a:r>
            </a:p>
            <a:p>
              <a:pPr algn="ctr" defTabSz="410751" hangingPunct="0">
                <a:defRPr sz="2400">
                  <a:solidFill>
                    <a:srgbClr val="606060"/>
                  </a:solidFill>
                  <a:latin typeface="+mn-lt"/>
                  <a:ea typeface="+mn-ea"/>
                  <a:cs typeface="+mn-cs"/>
                  <a:sym typeface="Helvetica Neue Light"/>
                </a:defRPr>
              </a:pPr>
              <a:r>
                <a:rPr sz="1687" kern="0">
                  <a:solidFill>
                    <a:srgbClr val="606060"/>
                  </a:solidFill>
                  <a:latin typeface="Helvetica Neue Light"/>
                  <a:sym typeface="Helvetica Neue Light"/>
                </a:rPr>
                <a:t>for pseudo-normal</a:t>
              </a:r>
            </a:p>
          </p:txBody>
        </p:sp>
      </p:grpSp>
      <p:sp>
        <p:nvSpPr>
          <p:cNvPr id="36" name="solve linear system…">
            <a:extLst>
              <a:ext uri="{FF2B5EF4-FFF2-40B4-BE49-F238E27FC236}">
                <a16:creationId xmlns:a16="http://schemas.microsoft.com/office/drawing/2014/main" id="{A2DF708C-A08D-4C02-BB0F-51248D1E262E}"/>
              </a:ext>
            </a:extLst>
          </p:cNvPr>
          <p:cNvSpPr txBox="1"/>
          <p:nvPr/>
        </p:nvSpPr>
        <p:spPr>
          <a:xfrm>
            <a:off x="2334998" y="5809380"/>
            <a:ext cx="1686209" cy="85100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b">
            <a:spAutoFit/>
          </a:bodyPr>
          <a:lstStyle/>
          <a:p>
            <a:pPr algn="ctr" defTabSz="410751" hangingPunct="0">
              <a:defRPr sz="2400">
                <a:solidFill>
                  <a:srgbClr val="606060"/>
                </a:solidFill>
                <a:latin typeface="+mn-lt"/>
                <a:ea typeface="+mn-ea"/>
                <a:cs typeface="+mn-cs"/>
                <a:sym typeface="Helvetica Neue Light"/>
              </a:defRPr>
            </a:pPr>
            <a:r>
              <a:rPr lang="en-US" sz="1687" kern="0" dirty="0">
                <a:solidFill>
                  <a:srgbClr val="606060"/>
                </a:solidFill>
                <a:latin typeface="Helvetica Neue Light"/>
                <a:sym typeface="Helvetica Neue Light"/>
              </a:rPr>
              <a:t>How many lights do I need for unique solution?</a:t>
            </a:r>
            <a:endParaRPr sz="1687" kern="0" dirty="0">
              <a:solidFill>
                <a:srgbClr val="606060"/>
              </a:solidFill>
              <a:latin typeface="Helvetica Neue Light"/>
              <a:sym typeface="Helvetica Neue Light"/>
            </a:endParaRPr>
          </a:p>
        </p:txBody>
      </p:sp>
    </p:spTree>
    <p:extLst>
      <p:ext uri="{BB962C8B-B14F-4D97-AF65-F5344CB8AC3E}">
        <p14:creationId xmlns:p14="http://schemas.microsoft.com/office/powerpoint/2010/main" val="403853848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0" name="summer_clipart_sun.gif" descr="summer_clipart_sun.gif"/>
          <p:cNvPicPr>
            <a:picLocks noChangeAspect="1"/>
          </p:cNvPicPr>
          <p:nvPr/>
        </p:nvPicPr>
        <p:blipFill>
          <a:blip r:embed="rId3"/>
          <a:stretch>
            <a:fillRect/>
          </a:stretch>
        </p:blipFill>
        <p:spPr>
          <a:xfrm>
            <a:off x="8828484" y="2116336"/>
            <a:ext cx="580430" cy="580430"/>
          </a:xfrm>
          <a:prstGeom prst="rect">
            <a:avLst/>
          </a:prstGeom>
          <a:ln w="12700">
            <a:miter lim="400000"/>
          </a:ln>
        </p:spPr>
      </p:pic>
      <p:sp>
        <p:nvSpPr>
          <p:cNvPr id="1051" name="Lambertian photometric stereo"/>
          <p:cNvSpPr txBox="1">
            <a:spLocks noGrp="1"/>
          </p:cNvSpPr>
          <p:nvPr>
            <p:ph type="title"/>
          </p:nvPr>
        </p:nvSpPr>
        <p:spPr>
          <a:xfrm>
            <a:off x="537767" y="-400243"/>
            <a:ext cx="9810750" cy="2321719"/>
          </a:xfrm>
          <a:prstGeom prst="rect">
            <a:avLst/>
          </a:prstGeom>
        </p:spPr>
        <p:txBody>
          <a:bodyPr/>
          <a:lstStyle/>
          <a:p>
            <a:r>
              <a:rPr dirty="0"/>
              <a:t>Lambertian photometric stereo</a:t>
            </a:r>
          </a:p>
        </p:txBody>
      </p:sp>
      <p:pic>
        <p:nvPicPr>
          <p:cNvPr id="1052" name="graysurfacepatch.png" descr="graysurfacepatch.png"/>
          <p:cNvPicPr>
            <a:picLocks/>
          </p:cNvPicPr>
          <p:nvPr/>
        </p:nvPicPr>
        <p:blipFill>
          <a:blip r:embed="rId4"/>
          <a:srcRect l="16667" t="16711" r="13333" b="14584"/>
          <a:stretch>
            <a:fillRect/>
          </a:stretch>
        </p:blipFill>
        <p:spPr>
          <a:xfrm>
            <a:off x="6506766" y="3580805"/>
            <a:ext cx="2464594" cy="884039"/>
          </a:xfrm>
          <a:prstGeom prst="rect">
            <a:avLst/>
          </a:prstGeom>
          <a:ln w="12700">
            <a:miter lim="400000"/>
          </a:ln>
        </p:spPr>
      </p:pic>
      <p:grpSp>
        <p:nvGrpSpPr>
          <p:cNvPr id="1055" name="Group"/>
          <p:cNvGrpSpPr/>
          <p:nvPr/>
        </p:nvGrpSpPr>
        <p:grpSpPr>
          <a:xfrm>
            <a:off x="7721203" y="2625328"/>
            <a:ext cx="1143000" cy="1038821"/>
            <a:chOff x="0" y="0"/>
            <a:chExt cx="1625600" cy="1477433"/>
          </a:xfrm>
        </p:grpSpPr>
        <p:sp>
          <p:nvSpPr>
            <p:cNvPr id="1053" name="Line"/>
            <p:cNvSpPr/>
            <p:nvPr/>
          </p:nvSpPr>
          <p:spPr>
            <a:xfrm flipV="1">
              <a:off x="206375" y="0"/>
              <a:ext cx="1419225" cy="1285876"/>
            </a:xfrm>
            <a:prstGeom prst="line">
              <a:avLst/>
            </a:prstGeom>
            <a:noFill/>
            <a:ln w="50800" cap="flat">
              <a:solidFill>
                <a:srgbClr val="FF9300"/>
              </a:solidFill>
              <a:prstDash val="solid"/>
              <a:round/>
            </a:ln>
            <a:effectLst/>
          </p:spPr>
          <p:txBody>
            <a:bodyPr wrap="square" lIns="35719" tIns="35719" rIns="35719" bIns="35719" numCol="1" anchor="ctr">
              <a:noAutofit/>
            </a:bodyPr>
            <a:lstStyle/>
            <a:p>
              <a:pPr defTabSz="321457" hangingPunct="0">
                <a:defRPr/>
              </a:pPr>
              <a:endParaRPr sz="844" kern="0">
                <a:solidFill>
                  <a:srgbClr val="000000"/>
                </a:solidFill>
                <a:latin typeface="Helvetica"/>
                <a:cs typeface="Helvetica"/>
                <a:sym typeface="Helvetica"/>
              </a:endParaRPr>
            </a:p>
          </p:txBody>
        </p:sp>
        <p:sp>
          <p:nvSpPr>
            <p:cNvPr id="1054" name="Line"/>
            <p:cNvSpPr/>
            <p:nvPr/>
          </p:nvSpPr>
          <p:spPr>
            <a:xfrm flipV="1">
              <a:off x="0" y="715433"/>
              <a:ext cx="846667" cy="762001"/>
            </a:xfrm>
            <a:prstGeom prst="line">
              <a:avLst/>
            </a:prstGeom>
            <a:noFill/>
            <a:ln w="50800" cap="sq">
              <a:solidFill>
                <a:srgbClr val="000000"/>
              </a:solidFill>
              <a:prstDash val="solid"/>
              <a:round/>
              <a:tailEnd type="stealth" w="med" len="med"/>
            </a:ln>
            <a:effectLst/>
          </p:spPr>
          <p:txBody>
            <a:bodyPr wrap="square" lIns="35719" tIns="35719" rIns="35719" bIns="35719" numCol="1" anchor="ctr">
              <a:noAutofit/>
            </a:bodyPr>
            <a:lstStyle/>
            <a:p>
              <a:pPr defTabSz="321457" hangingPunct="0">
                <a:defRPr/>
              </a:pPr>
              <a:endParaRPr sz="844" kern="0">
                <a:solidFill>
                  <a:srgbClr val="000000"/>
                </a:solidFill>
                <a:latin typeface="Helvetica"/>
                <a:cs typeface="Helvetica"/>
                <a:sym typeface="Helvetica"/>
              </a:endParaRPr>
            </a:p>
          </p:txBody>
        </p:sp>
      </p:grpSp>
      <p:sp>
        <p:nvSpPr>
          <p:cNvPr id="1056" name="Line"/>
          <p:cNvSpPr/>
          <p:nvPr/>
        </p:nvSpPr>
        <p:spPr>
          <a:xfrm flipV="1">
            <a:off x="7721203" y="2963867"/>
            <a:ext cx="1" cy="679446"/>
          </a:xfrm>
          <a:prstGeom prst="line">
            <a:avLst/>
          </a:prstGeom>
          <a:ln w="50800" cap="sq">
            <a:solidFill>
              <a:srgbClr val="000000"/>
            </a:solidFill>
            <a:tailEnd type="stealth"/>
          </a:ln>
        </p:spPr>
        <p:txBody>
          <a:bodyPr lIns="35719" tIns="35719" rIns="35719" bIns="35719" anchor="ctr"/>
          <a:lstStyle/>
          <a:p>
            <a:pPr defTabSz="321457" hangingPunct="0">
              <a:defRPr/>
            </a:pPr>
            <a:endParaRPr sz="844" kern="0">
              <a:solidFill>
                <a:srgbClr val="000000"/>
              </a:solidFill>
              <a:latin typeface="Helvetica"/>
              <a:cs typeface="Helvetica"/>
              <a:sym typeface="Helvetica"/>
            </a:endParaRPr>
          </a:p>
        </p:txBody>
      </p:sp>
      <p:sp>
        <p:nvSpPr>
          <p:cNvPr id="1057" name="Arrow"/>
          <p:cNvSpPr/>
          <p:nvPr/>
        </p:nvSpPr>
        <p:spPr>
          <a:xfrm rot="10800000">
            <a:off x="5765602" y="2518172"/>
            <a:ext cx="366117" cy="294680"/>
          </a:xfrm>
          <a:prstGeom prst="rightArrow">
            <a:avLst>
              <a:gd name="adj1" fmla="val 47368"/>
              <a:gd name="adj2" fmla="val 60606"/>
            </a:avLst>
          </a:prstGeom>
          <a:solidFill>
            <a:srgbClr val="CBCBCB"/>
          </a:solidFill>
          <a:ln w="12700" cap="sq">
            <a:solidFill>
              <a:srgbClr val="000000"/>
            </a:solidFill>
          </a:ln>
        </p:spPr>
        <p:txBody>
          <a:bodyPr lIns="35719" tIns="35719" rIns="35719" bIns="35719" anchor="ctr"/>
          <a:lstStyle/>
          <a:p>
            <a:pPr marL="40638" marR="40638" defTabSz="910796" hangingPunct="0">
              <a:defRPr sz="3600">
                <a:solidFill>
                  <a:srgbClr val="FFFED5"/>
                </a:solidFill>
                <a:uFill>
                  <a:solidFill>
                    <a:srgbClr val="FFFED5"/>
                  </a:solidFill>
                </a:uFill>
                <a:latin typeface="Times New Roman"/>
                <a:ea typeface="Times New Roman"/>
                <a:cs typeface="Times New Roman"/>
                <a:sym typeface="Times New Roman"/>
              </a:defRPr>
            </a:pPr>
            <a:endParaRPr sz="2531" kern="0">
              <a:solidFill>
                <a:srgbClr val="FFFED5"/>
              </a:solidFill>
              <a:uFill>
                <a:solidFill>
                  <a:srgbClr val="FFFED5"/>
                </a:solidFill>
              </a:uFill>
              <a:latin typeface="Times New Roman"/>
              <a:cs typeface="Times New Roman"/>
              <a:sym typeface="Times New Roman"/>
            </a:endParaRPr>
          </a:p>
        </p:txBody>
      </p:sp>
      <p:pic>
        <p:nvPicPr>
          <p:cNvPr id="1058" name="droppedImage.pdf" descr="droppedImage.pdf"/>
          <p:cNvPicPr>
            <a:picLocks noChangeAspect="1"/>
          </p:cNvPicPr>
          <p:nvPr/>
        </p:nvPicPr>
        <p:blipFill>
          <a:blip r:embed="rId5"/>
          <a:stretch>
            <a:fillRect/>
          </a:stretch>
        </p:blipFill>
        <p:spPr>
          <a:xfrm>
            <a:off x="7739063" y="2687836"/>
            <a:ext cx="187523" cy="241102"/>
          </a:xfrm>
          <a:prstGeom prst="rect">
            <a:avLst/>
          </a:prstGeom>
          <a:ln w="12700">
            <a:miter lim="400000"/>
          </a:ln>
        </p:spPr>
      </p:pic>
      <p:pic>
        <p:nvPicPr>
          <p:cNvPr id="1059" name="latexit-drag.pdf" descr="latexit-drag.pdf"/>
          <p:cNvPicPr>
            <a:picLocks noChangeAspect="1"/>
          </p:cNvPicPr>
          <p:nvPr/>
        </p:nvPicPr>
        <p:blipFill>
          <a:blip r:embed="rId6"/>
          <a:stretch>
            <a:fillRect/>
          </a:stretch>
        </p:blipFill>
        <p:spPr>
          <a:xfrm>
            <a:off x="8310562" y="3161109"/>
            <a:ext cx="267891" cy="366117"/>
          </a:xfrm>
          <a:prstGeom prst="rect">
            <a:avLst/>
          </a:prstGeom>
          <a:ln w="12700">
            <a:miter lim="400000"/>
          </a:ln>
        </p:spPr>
      </p:pic>
      <p:pic>
        <p:nvPicPr>
          <p:cNvPr id="1060" name="latexit-drag.pdf" descr="latexit-drag.pdf"/>
          <p:cNvPicPr>
            <a:picLocks noChangeAspect="1"/>
          </p:cNvPicPr>
          <p:nvPr/>
        </p:nvPicPr>
        <p:blipFill>
          <a:blip r:embed="rId7"/>
          <a:stretch>
            <a:fillRect/>
          </a:stretch>
        </p:blipFill>
        <p:spPr>
          <a:xfrm>
            <a:off x="7247930" y="2732484"/>
            <a:ext cx="276820" cy="366117"/>
          </a:xfrm>
          <a:prstGeom prst="rect">
            <a:avLst/>
          </a:prstGeom>
          <a:ln w="12700">
            <a:miter lim="400000"/>
          </a:ln>
        </p:spPr>
      </p:pic>
      <p:pic>
        <p:nvPicPr>
          <p:cNvPr id="1061" name="latexit-drag.pdf" descr="latexit-drag.pdf"/>
          <p:cNvPicPr>
            <a:picLocks noChangeAspect="1"/>
          </p:cNvPicPr>
          <p:nvPr/>
        </p:nvPicPr>
        <p:blipFill>
          <a:blip r:embed="rId8"/>
          <a:stretch>
            <a:fillRect/>
          </a:stretch>
        </p:blipFill>
        <p:spPr>
          <a:xfrm>
            <a:off x="6908602" y="3268266"/>
            <a:ext cx="375047" cy="366117"/>
          </a:xfrm>
          <a:prstGeom prst="rect">
            <a:avLst/>
          </a:prstGeom>
          <a:ln w="12700">
            <a:miter lim="400000"/>
          </a:ln>
        </p:spPr>
      </p:pic>
      <p:pic>
        <p:nvPicPr>
          <p:cNvPr id="1062" name="latexit-drag.pdf" descr="latexit-drag.pdf"/>
          <p:cNvPicPr>
            <a:picLocks noChangeAspect="1"/>
          </p:cNvPicPr>
          <p:nvPr/>
        </p:nvPicPr>
        <p:blipFill>
          <a:blip r:embed="rId9"/>
          <a:stretch>
            <a:fillRect/>
          </a:stretch>
        </p:blipFill>
        <p:spPr>
          <a:xfrm>
            <a:off x="3863578" y="1741289"/>
            <a:ext cx="1580555" cy="366117"/>
          </a:xfrm>
          <a:prstGeom prst="rect">
            <a:avLst/>
          </a:prstGeom>
          <a:ln w="12700">
            <a:miter lim="400000"/>
          </a:ln>
        </p:spPr>
      </p:pic>
      <p:pic>
        <p:nvPicPr>
          <p:cNvPr id="1063" name="latexit-drag.pdf" descr="latexit-drag.pdf"/>
          <p:cNvPicPr>
            <a:picLocks noChangeAspect="1"/>
          </p:cNvPicPr>
          <p:nvPr/>
        </p:nvPicPr>
        <p:blipFill>
          <a:blip r:embed="rId10"/>
          <a:stretch>
            <a:fillRect/>
          </a:stretch>
        </p:blipFill>
        <p:spPr>
          <a:xfrm>
            <a:off x="3863578" y="2223492"/>
            <a:ext cx="1589484" cy="366117"/>
          </a:xfrm>
          <a:prstGeom prst="rect">
            <a:avLst/>
          </a:prstGeom>
          <a:ln w="12700">
            <a:miter lim="400000"/>
          </a:ln>
        </p:spPr>
      </p:pic>
      <p:pic>
        <p:nvPicPr>
          <p:cNvPr id="1064" name="latexit-drag.pdf" descr="latexit-drag.pdf"/>
          <p:cNvPicPr>
            <a:picLocks noChangeAspect="1"/>
          </p:cNvPicPr>
          <p:nvPr/>
        </p:nvPicPr>
        <p:blipFill>
          <a:blip r:embed="rId11"/>
          <a:stretch>
            <a:fillRect/>
          </a:stretch>
        </p:blipFill>
        <p:spPr>
          <a:xfrm>
            <a:off x="3765351" y="3116461"/>
            <a:ext cx="1785938" cy="366117"/>
          </a:xfrm>
          <a:prstGeom prst="rect">
            <a:avLst/>
          </a:prstGeom>
          <a:ln w="12700">
            <a:miter lim="400000"/>
          </a:ln>
        </p:spPr>
      </p:pic>
      <p:pic>
        <p:nvPicPr>
          <p:cNvPr id="1065" name="latexit-drag.pdf" descr="latexit-drag.pdf"/>
          <p:cNvPicPr>
            <a:picLocks noChangeAspect="1"/>
          </p:cNvPicPr>
          <p:nvPr/>
        </p:nvPicPr>
        <p:blipFill>
          <a:blip r:embed="rId12"/>
          <a:stretch>
            <a:fillRect/>
          </a:stretch>
        </p:blipFill>
        <p:spPr>
          <a:xfrm>
            <a:off x="4542235" y="2803922"/>
            <a:ext cx="44648" cy="294680"/>
          </a:xfrm>
          <a:prstGeom prst="rect">
            <a:avLst/>
          </a:prstGeom>
          <a:ln w="12700">
            <a:miter lim="400000"/>
          </a:ln>
        </p:spPr>
      </p:pic>
      <p:sp>
        <p:nvSpPr>
          <p:cNvPr id="1066" name="Rounded Rectangle"/>
          <p:cNvSpPr/>
          <p:nvPr/>
        </p:nvSpPr>
        <p:spPr>
          <a:xfrm>
            <a:off x="3604617" y="1687711"/>
            <a:ext cx="2080617" cy="1955602"/>
          </a:xfrm>
          <a:prstGeom prst="roundRect">
            <a:avLst>
              <a:gd name="adj" fmla="val 6849"/>
            </a:avLst>
          </a:prstGeom>
          <a:ln w="12700">
            <a:solidFill>
              <a:srgbClr val="000000"/>
            </a:solidFill>
            <a:miter lim="400000"/>
          </a:ln>
        </p:spPr>
        <p:txBody>
          <a:bodyPr lIns="35719" tIns="35719" rIns="35719" bIns="35719" anchor="ctr"/>
          <a:lstStyle/>
          <a:p>
            <a:pPr algn="ctr" defTabSz="410751" hangingPunct="0">
              <a:defRPr sz="3600">
                <a:latin typeface="+mn-lt"/>
                <a:ea typeface="+mn-ea"/>
                <a:cs typeface="+mn-cs"/>
                <a:sym typeface="Helvetica Neue Light"/>
              </a:defRPr>
            </a:pPr>
            <a:endParaRPr sz="2531" kern="0">
              <a:solidFill>
                <a:srgbClr val="000000"/>
              </a:solidFill>
              <a:latin typeface="Helvetica Neue Light"/>
              <a:sym typeface="Helvetica Neue Light"/>
            </a:endParaRPr>
          </a:p>
        </p:txBody>
      </p:sp>
      <p:grpSp>
        <p:nvGrpSpPr>
          <p:cNvPr id="1069" name="Group"/>
          <p:cNvGrpSpPr/>
          <p:nvPr/>
        </p:nvGrpSpPr>
        <p:grpSpPr>
          <a:xfrm rot="18283341">
            <a:off x="7033617" y="2366367"/>
            <a:ext cx="1143000" cy="1038821"/>
            <a:chOff x="0" y="0"/>
            <a:chExt cx="1625600" cy="1477433"/>
          </a:xfrm>
        </p:grpSpPr>
        <p:sp>
          <p:nvSpPr>
            <p:cNvPr id="1067" name="Line"/>
            <p:cNvSpPr/>
            <p:nvPr/>
          </p:nvSpPr>
          <p:spPr>
            <a:xfrm flipV="1">
              <a:off x="206375" y="0"/>
              <a:ext cx="1419225" cy="1285876"/>
            </a:xfrm>
            <a:prstGeom prst="line">
              <a:avLst/>
            </a:prstGeom>
            <a:noFill/>
            <a:ln w="50800" cap="flat">
              <a:solidFill>
                <a:srgbClr val="FF9300"/>
              </a:solidFill>
              <a:prstDash val="solid"/>
              <a:round/>
            </a:ln>
            <a:effectLst/>
          </p:spPr>
          <p:txBody>
            <a:bodyPr wrap="square" lIns="35719" tIns="35719" rIns="35719" bIns="35719" numCol="1" anchor="ctr">
              <a:noAutofit/>
            </a:bodyPr>
            <a:lstStyle/>
            <a:p>
              <a:pPr defTabSz="321457" hangingPunct="0">
                <a:defRPr/>
              </a:pPr>
              <a:endParaRPr sz="844" kern="0">
                <a:solidFill>
                  <a:srgbClr val="000000"/>
                </a:solidFill>
                <a:latin typeface="Helvetica"/>
                <a:cs typeface="Helvetica"/>
                <a:sym typeface="Helvetica"/>
              </a:endParaRPr>
            </a:p>
          </p:txBody>
        </p:sp>
        <p:sp>
          <p:nvSpPr>
            <p:cNvPr id="1068" name="Line"/>
            <p:cNvSpPr/>
            <p:nvPr/>
          </p:nvSpPr>
          <p:spPr>
            <a:xfrm flipV="1">
              <a:off x="0" y="715433"/>
              <a:ext cx="846667" cy="762001"/>
            </a:xfrm>
            <a:prstGeom prst="line">
              <a:avLst/>
            </a:prstGeom>
            <a:noFill/>
            <a:ln w="50800" cap="sq">
              <a:solidFill>
                <a:srgbClr val="000000"/>
              </a:solidFill>
              <a:prstDash val="solid"/>
              <a:round/>
              <a:tailEnd type="stealth" w="med" len="med"/>
            </a:ln>
            <a:effectLst/>
          </p:spPr>
          <p:txBody>
            <a:bodyPr wrap="square" lIns="35719" tIns="35719" rIns="35719" bIns="35719" numCol="1" anchor="ctr">
              <a:noAutofit/>
            </a:bodyPr>
            <a:lstStyle/>
            <a:p>
              <a:pPr defTabSz="321457" hangingPunct="0">
                <a:defRPr/>
              </a:pPr>
              <a:endParaRPr sz="844" kern="0">
                <a:solidFill>
                  <a:srgbClr val="000000"/>
                </a:solidFill>
                <a:latin typeface="Helvetica"/>
                <a:cs typeface="Helvetica"/>
                <a:sym typeface="Helvetica"/>
              </a:endParaRPr>
            </a:p>
          </p:txBody>
        </p:sp>
      </p:grpSp>
      <p:grpSp>
        <p:nvGrpSpPr>
          <p:cNvPr id="1072" name="Group"/>
          <p:cNvGrpSpPr/>
          <p:nvPr/>
        </p:nvGrpSpPr>
        <p:grpSpPr>
          <a:xfrm rot="16126941">
            <a:off x="7063463" y="3029320"/>
            <a:ext cx="571501" cy="687587"/>
            <a:chOff x="0" y="0"/>
            <a:chExt cx="812801" cy="977901"/>
          </a:xfrm>
        </p:grpSpPr>
        <p:sp>
          <p:nvSpPr>
            <p:cNvPr id="1070" name="Line"/>
            <p:cNvSpPr/>
            <p:nvPr/>
          </p:nvSpPr>
          <p:spPr>
            <a:xfrm flipV="1">
              <a:off x="103187" y="0"/>
              <a:ext cx="709615" cy="851110"/>
            </a:xfrm>
            <a:prstGeom prst="line">
              <a:avLst/>
            </a:prstGeom>
            <a:noFill/>
            <a:ln w="50800" cap="flat">
              <a:solidFill>
                <a:srgbClr val="FF9300"/>
              </a:solidFill>
              <a:prstDash val="solid"/>
              <a:round/>
            </a:ln>
            <a:effectLst/>
          </p:spPr>
          <p:txBody>
            <a:bodyPr wrap="square" lIns="35719" tIns="35719" rIns="35719" bIns="35719" numCol="1" anchor="ctr">
              <a:noAutofit/>
            </a:bodyPr>
            <a:lstStyle/>
            <a:p>
              <a:pPr defTabSz="321457" hangingPunct="0">
                <a:defRPr/>
              </a:pPr>
              <a:endParaRPr sz="844" kern="0">
                <a:solidFill>
                  <a:srgbClr val="000000"/>
                </a:solidFill>
                <a:latin typeface="Helvetica"/>
                <a:cs typeface="Helvetica"/>
                <a:sym typeface="Helvetica"/>
              </a:endParaRPr>
            </a:p>
          </p:txBody>
        </p:sp>
        <p:sp>
          <p:nvSpPr>
            <p:cNvPr id="1071" name="Line"/>
            <p:cNvSpPr/>
            <p:nvPr/>
          </p:nvSpPr>
          <p:spPr>
            <a:xfrm flipV="1">
              <a:off x="0" y="473539"/>
              <a:ext cx="423335" cy="504363"/>
            </a:xfrm>
            <a:prstGeom prst="line">
              <a:avLst/>
            </a:prstGeom>
            <a:noFill/>
            <a:ln w="50800" cap="sq">
              <a:solidFill>
                <a:srgbClr val="000000"/>
              </a:solidFill>
              <a:prstDash val="solid"/>
              <a:round/>
              <a:tailEnd type="stealth" w="med" len="med"/>
            </a:ln>
            <a:effectLst/>
          </p:spPr>
          <p:txBody>
            <a:bodyPr wrap="square" lIns="35719" tIns="35719" rIns="35719" bIns="35719" numCol="1" anchor="ctr">
              <a:noAutofit/>
            </a:bodyPr>
            <a:lstStyle/>
            <a:p>
              <a:pPr defTabSz="321457" hangingPunct="0">
                <a:defRPr/>
              </a:pPr>
              <a:endParaRPr sz="844" kern="0">
                <a:solidFill>
                  <a:srgbClr val="000000"/>
                </a:solidFill>
                <a:latin typeface="Helvetica"/>
                <a:cs typeface="Helvetica"/>
                <a:sym typeface="Helvetica"/>
              </a:endParaRPr>
            </a:p>
          </p:txBody>
        </p:sp>
      </p:grpSp>
      <p:pic>
        <p:nvPicPr>
          <p:cNvPr id="1073" name="summer_clipart_sun.gif" descr="summer_clipart_sun.gif"/>
          <p:cNvPicPr>
            <a:picLocks noChangeAspect="1"/>
          </p:cNvPicPr>
          <p:nvPr/>
        </p:nvPicPr>
        <p:blipFill>
          <a:blip r:embed="rId3"/>
          <a:stretch>
            <a:fillRect/>
          </a:stretch>
        </p:blipFill>
        <p:spPr>
          <a:xfrm>
            <a:off x="7131844" y="1580555"/>
            <a:ext cx="580430" cy="580430"/>
          </a:xfrm>
          <a:prstGeom prst="rect">
            <a:avLst/>
          </a:prstGeom>
          <a:ln w="12700">
            <a:miter lim="400000"/>
          </a:ln>
        </p:spPr>
      </p:pic>
      <p:pic>
        <p:nvPicPr>
          <p:cNvPr id="1074" name="summer_clipart_sun.gif" descr="summer_clipart_sun.gif"/>
          <p:cNvPicPr>
            <a:picLocks noChangeAspect="1"/>
          </p:cNvPicPr>
          <p:nvPr/>
        </p:nvPicPr>
        <p:blipFill>
          <a:blip r:embed="rId3"/>
          <a:stretch>
            <a:fillRect/>
          </a:stretch>
        </p:blipFill>
        <p:spPr>
          <a:xfrm>
            <a:off x="6417469" y="2562820"/>
            <a:ext cx="580430" cy="580430"/>
          </a:xfrm>
          <a:prstGeom prst="rect">
            <a:avLst/>
          </a:prstGeom>
          <a:ln w="12700">
            <a:miter lim="400000"/>
          </a:ln>
        </p:spPr>
      </p:pic>
      <p:grpSp>
        <p:nvGrpSpPr>
          <p:cNvPr id="1077" name="Group"/>
          <p:cNvGrpSpPr/>
          <p:nvPr/>
        </p:nvGrpSpPr>
        <p:grpSpPr>
          <a:xfrm>
            <a:off x="2104931" y="4071937"/>
            <a:ext cx="3338211" cy="357189"/>
            <a:chOff x="-6376" y="0"/>
            <a:chExt cx="4747676" cy="508001"/>
          </a:xfrm>
        </p:grpSpPr>
        <p:pic>
          <p:nvPicPr>
            <p:cNvPr id="1075" name="latexit-drag.pdf" descr="latexit-drag.pdf"/>
            <p:cNvPicPr>
              <a:picLocks noChangeAspect="1"/>
            </p:cNvPicPr>
            <p:nvPr/>
          </p:nvPicPr>
          <p:blipFill>
            <a:blip r:embed="rId13"/>
            <a:stretch>
              <a:fillRect/>
            </a:stretch>
          </p:blipFill>
          <p:spPr>
            <a:xfrm>
              <a:off x="3510810" y="0"/>
              <a:ext cx="1230490" cy="406400"/>
            </a:xfrm>
            <a:prstGeom prst="rect">
              <a:avLst/>
            </a:prstGeom>
            <a:ln w="12700" cap="flat">
              <a:noFill/>
              <a:miter lim="400000"/>
            </a:ln>
            <a:effectLst/>
          </p:spPr>
        </p:pic>
        <p:sp>
          <p:nvSpPr>
            <p:cNvPr id="1076" name="define “pseudo-normal”"/>
            <p:cNvSpPr txBox="1"/>
            <p:nvPr/>
          </p:nvSpPr>
          <p:spPr>
            <a:xfrm>
              <a:off x="-6376" y="36168"/>
              <a:ext cx="3225955"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b">
              <a:spAutoFit/>
            </a:bodyPr>
            <a:lstStyle>
              <a:lvl1pPr algn="ctr" defTabSz="584200">
                <a:defRPr sz="2400">
                  <a:solidFill>
                    <a:srgbClr val="606060"/>
                  </a:solidFill>
                  <a:latin typeface="+mn-lt"/>
                  <a:ea typeface="+mn-ea"/>
                  <a:cs typeface="+mn-cs"/>
                  <a:sym typeface="Helvetica Neue Light"/>
                </a:defRPr>
              </a:lvl1pPr>
            </a:lstStyle>
            <a:p>
              <a:pPr defTabSz="410751" hangingPunct="0">
                <a:defRPr/>
              </a:pPr>
              <a:r>
                <a:rPr sz="1687" kern="0">
                  <a:latin typeface="Helvetica Neue Light"/>
                </a:rPr>
                <a:t>define “pseudo-normal”</a:t>
              </a:r>
            </a:p>
          </p:txBody>
        </p:sp>
      </p:grpSp>
      <p:grpSp>
        <p:nvGrpSpPr>
          <p:cNvPr id="1080" name="Group"/>
          <p:cNvGrpSpPr/>
          <p:nvPr/>
        </p:nvGrpSpPr>
        <p:grpSpPr>
          <a:xfrm>
            <a:off x="2515534" y="4891449"/>
            <a:ext cx="5044936" cy="1600435"/>
            <a:chOff x="35859" y="-11715"/>
            <a:chExt cx="7175020" cy="2276174"/>
          </a:xfrm>
        </p:grpSpPr>
        <p:pic>
          <p:nvPicPr>
            <p:cNvPr id="1078" name="latexit-drag.pdf" descr="latexit-drag.pdf"/>
            <p:cNvPicPr>
              <a:picLocks noChangeAspect="1"/>
            </p:cNvPicPr>
            <p:nvPr/>
          </p:nvPicPr>
          <p:blipFill>
            <a:blip r:embed="rId14"/>
            <a:stretch>
              <a:fillRect/>
            </a:stretch>
          </p:blipFill>
          <p:spPr>
            <a:xfrm>
              <a:off x="2905578" y="102801"/>
              <a:ext cx="4305301" cy="2161658"/>
            </a:xfrm>
            <a:prstGeom prst="rect">
              <a:avLst/>
            </a:prstGeom>
            <a:ln w="12700" cap="flat">
              <a:noFill/>
              <a:miter lim="400000"/>
            </a:ln>
            <a:effectLst/>
          </p:spPr>
        </p:pic>
        <p:sp>
          <p:nvSpPr>
            <p:cNvPr id="1079" name="solve linear system…"/>
            <p:cNvSpPr txBox="1"/>
            <p:nvPr/>
          </p:nvSpPr>
          <p:spPr>
            <a:xfrm>
              <a:off x="35859" y="-11715"/>
              <a:ext cx="2678797" cy="84107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b">
              <a:spAutoFit/>
            </a:bodyPr>
            <a:lstStyle/>
            <a:p>
              <a:pPr algn="ctr" defTabSz="410751" hangingPunct="0">
                <a:defRPr sz="2400">
                  <a:solidFill>
                    <a:srgbClr val="606060"/>
                  </a:solidFill>
                  <a:latin typeface="+mn-lt"/>
                  <a:ea typeface="+mn-ea"/>
                  <a:cs typeface="+mn-cs"/>
                  <a:sym typeface="Helvetica Neue Light"/>
                </a:defRPr>
              </a:pPr>
              <a:r>
                <a:rPr sz="1687" kern="0">
                  <a:solidFill>
                    <a:srgbClr val="606060"/>
                  </a:solidFill>
                  <a:latin typeface="Helvetica Neue Light"/>
                  <a:sym typeface="Helvetica Neue Light"/>
                </a:rPr>
                <a:t>solve linear system </a:t>
              </a:r>
            </a:p>
            <a:p>
              <a:pPr algn="ctr" defTabSz="410751" hangingPunct="0">
                <a:defRPr sz="2400">
                  <a:solidFill>
                    <a:srgbClr val="606060"/>
                  </a:solidFill>
                  <a:latin typeface="+mn-lt"/>
                  <a:ea typeface="+mn-ea"/>
                  <a:cs typeface="+mn-cs"/>
                  <a:sym typeface="Helvetica Neue Light"/>
                </a:defRPr>
              </a:pPr>
              <a:r>
                <a:rPr sz="1687" kern="0">
                  <a:solidFill>
                    <a:srgbClr val="606060"/>
                  </a:solidFill>
                  <a:latin typeface="Helvetica Neue Light"/>
                  <a:sym typeface="Helvetica Neue Light"/>
                </a:rPr>
                <a:t>for pseudo-normal</a:t>
              </a:r>
            </a:p>
          </p:txBody>
        </p:sp>
      </p:grpSp>
      <p:grpSp>
        <p:nvGrpSpPr>
          <p:cNvPr id="1083" name="Group"/>
          <p:cNvGrpSpPr/>
          <p:nvPr/>
        </p:nvGrpSpPr>
        <p:grpSpPr>
          <a:xfrm>
            <a:off x="7010544" y="4822326"/>
            <a:ext cx="3380197" cy="1330230"/>
            <a:chOff x="0" y="0"/>
            <a:chExt cx="4807389" cy="1891880"/>
          </a:xfrm>
        </p:grpSpPr>
        <p:sp>
          <p:nvSpPr>
            <p:cNvPr id="1081" name="Line"/>
            <p:cNvSpPr/>
            <p:nvPr/>
          </p:nvSpPr>
          <p:spPr>
            <a:xfrm>
              <a:off x="0" y="0"/>
              <a:ext cx="1634271" cy="898701"/>
            </a:xfrm>
            <a:custGeom>
              <a:avLst/>
              <a:gdLst/>
              <a:ahLst/>
              <a:cxnLst>
                <a:cxn ang="0">
                  <a:pos x="wd2" y="hd2"/>
                </a:cxn>
                <a:cxn ang="5400000">
                  <a:pos x="wd2" y="hd2"/>
                </a:cxn>
                <a:cxn ang="10800000">
                  <a:pos x="wd2" y="hd2"/>
                </a:cxn>
                <a:cxn ang="16200000">
                  <a:pos x="wd2" y="hd2"/>
                </a:cxn>
              </a:cxnLst>
              <a:rect l="0" t="0" r="r" b="b"/>
              <a:pathLst>
                <a:path w="21570" h="21600" extrusionOk="0">
                  <a:moveTo>
                    <a:pt x="1" y="19948"/>
                  </a:moveTo>
                  <a:cubicBezTo>
                    <a:pt x="-30" y="11236"/>
                    <a:pt x="6285" y="0"/>
                    <a:pt x="10955" y="0"/>
                  </a:cubicBezTo>
                  <a:cubicBezTo>
                    <a:pt x="15624" y="0"/>
                    <a:pt x="16721" y="21600"/>
                    <a:pt x="21570" y="21600"/>
                  </a:cubicBezTo>
                </a:path>
              </a:pathLst>
            </a:custGeom>
            <a:noFill/>
            <a:ln w="25400" cap="flat">
              <a:solidFill>
                <a:srgbClr val="FF2F92"/>
              </a:solidFill>
              <a:prstDash val="solid"/>
              <a:miter lim="400000"/>
              <a:headEnd type="arrow" w="med" len="med"/>
            </a:ln>
            <a:effectLst/>
          </p:spPr>
          <p:txBody>
            <a:bodyPr wrap="square" lIns="35719" tIns="35719" rIns="35719" bIns="35719" numCol="1" anchor="b">
              <a:noAutofit/>
            </a:bodyPr>
            <a:lstStyle/>
            <a:p>
              <a:pPr algn="ctr" defTabSz="410751" hangingPunct="0">
                <a:defRPr sz="4200">
                  <a:latin typeface="+mn-lt"/>
                  <a:ea typeface="+mn-ea"/>
                  <a:cs typeface="+mn-cs"/>
                  <a:sym typeface="Helvetica Neue Light"/>
                </a:defRPr>
              </a:pPr>
              <a:endParaRPr sz="2953" kern="0">
                <a:solidFill>
                  <a:srgbClr val="000000"/>
                </a:solidFill>
                <a:latin typeface="Helvetica Neue Light"/>
                <a:sym typeface="Helvetica Neue Light"/>
              </a:endParaRPr>
            </a:p>
          </p:txBody>
        </p:sp>
        <p:sp>
          <p:nvSpPr>
            <p:cNvPr id="1082" name="once system is solved, b gives normal direction and albedo"/>
            <p:cNvSpPr txBox="1"/>
            <p:nvPr/>
          </p:nvSpPr>
          <p:spPr>
            <a:xfrm>
              <a:off x="1683188" y="681566"/>
              <a:ext cx="3124201" cy="121031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b">
              <a:spAutoFit/>
            </a:bodyPr>
            <a:lstStyle>
              <a:lvl1pPr defTabSz="584200">
                <a:defRPr sz="2400">
                  <a:solidFill>
                    <a:srgbClr val="FF2F92"/>
                  </a:solidFill>
                  <a:latin typeface="+mn-lt"/>
                  <a:ea typeface="+mn-ea"/>
                  <a:cs typeface="+mn-cs"/>
                  <a:sym typeface="Helvetica Neue Light"/>
                </a:defRPr>
              </a:lvl1pPr>
            </a:lstStyle>
            <a:p>
              <a:pPr defTabSz="410751" hangingPunct="0">
                <a:defRPr/>
              </a:pPr>
              <a:r>
                <a:rPr sz="1687" kern="0" dirty="0">
                  <a:latin typeface="Helvetica Neue Light"/>
                </a:rPr>
                <a:t>once system is solved, b gives normal direction and albedo</a:t>
              </a:r>
            </a:p>
          </p:txBody>
        </p:sp>
      </p:grpSp>
      <p:sp>
        <p:nvSpPr>
          <p:cNvPr id="36" name="solve linear system…">
            <a:extLst>
              <a:ext uri="{FF2B5EF4-FFF2-40B4-BE49-F238E27FC236}">
                <a16:creationId xmlns:a16="http://schemas.microsoft.com/office/drawing/2014/main" id="{A2DF708C-A08D-4C02-BB0F-51248D1E262E}"/>
              </a:ext>
            </a:extLst>
          </p:cNvPr>
          <p:cNvSpPr txBox="1"/>
          <p:nvPr/>
        </p:nvSpPr>
        <p:spPr>
          <a:xfrm>
            <a:off x="2334998" y="6069003"/>
            <a:ext cx="1686209" cy="59138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b">
            <a:spAutoFit/>
          </a:bodyPr>
          <a:lstStyle/>
          <a:p>
            <a:pPr algn="ctr" defTabSz="410751" hangingPunct="0">
              <a:defRPr sz="2400">
                <a:solidFill>
                  <a:srgbClr val="606060"/>
                </a:solidFill>
                <a:latin typeface="+mn-lt"/>
                <a:ea typeface="+mn-ea"/>
                <a:cs typeface="+mn-cs"/>
                <a:sym typeface="Helvetica Neue Light"/>
              </a:defRPr>
            </a:pPr>
            <a:r>
              <a:rPr lang="en-US" sz="1687" kern="0" dirty="0">
                <a:solidFill>
                  <a:srgbClr val="606060"/>
                </a:solidFill>
                <a:latin typeface="Helvetica Neue Light"/>
                <a:sym typeface="Helvetica Neue Light"/>
              </a:rPr>
              <a:t>How do we solve this system?</a:t>
            </a:r>
            <a:endParaRPr sz="1687" kern="0" dirty="0">
              <a:solidFill>
                <a:srgbClr val="606060"/>
              </a:solidFill>
              <a:latin typeface="Helvetica Neue Light"/>
              <a:sym typeface="Helvetica Neue Light"/>
            </a:endParaRPr>
          </a:p>
        </p:txBody>
      </p:sp>
    </p:spTree>
    <p:extLst>
      <p:ext uri="{BB962C8B-B14F-4D97-AF65-F5344CB8AC3E}">
        <p14:creationId xmlns:p14="http://schemas.microsoft.com/office/powerpoint/2010/main" val="71297983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a:extLst>
              <a:ext uri="{FF2B5EF4-FFF2-40B4-BE49-F238E27FC236}">
                <a16:creationId xmlns:a16="http://schemas.microsoft.com/office/drawing/2014/main" id="{768665B2-8CC6-4CC6-9961-1D804AE315B8}"/>
              </a:ext>
            </a:extLst>
          </p:cNvPr>
          <p:cNvSpPr>
            <a:spLocks noGrp="1" noChangeArrowheads="1"/>
          </p:cNvSpPr>
          <p:nvPr>
            <p:ph type="title"/>
          </p:nvPr>
        </p:nvSpPr>
        <p:spPr>
          <a:xfrm>
            <a:off x="1981200" y="-76200"/>
            <a:ext cx="8229600" cy="1143000"/>
          </a:xfrm>
        </p:spPr>
        <p:txBody>
          <a:bodyPr/>
          <a:lstStyle/>
          <a:p>
            <a:pPr eaLnBrk="1" hangingPunct="1"/>
            <a:r>
              <a:rPr lang="en-US" altLang="ja-JP" sz="3600" dirty="0"/>
              <a:t>Solving the Equation with three lights</a:t>
            </a:r>
          </a:p>
        </p:txBody>
      </p:sp>
      <p:graphicFrame>
        <p:nvGraphicFramePr>
          <p:cNvPr id="75778" name="Object 3">
            <a:extLst>
              <a:ext uri="{FF2B5EF4-FFF2-40B4-BE49-F238E27FC236}">
                <a16:creationId xmlns:a16="http://schemas.microsoft.com/office/drawing/2014/main" id="{36DC8392-B2EC-4439-989E-5E617646ABCF}"/>
              </a:ext>
            </a:extLst>
          </p:cNvPr>
          <p:cNvGraphicFramePr>
            <a:graphicFrameLocks noChangeAspect="1"/>
          </p:cNvGraphicFramePr>
          <p:nvPr/>
        </p:nvGraphicFramePr>
        <p:xfrm>
          <a:off x="4084638" y="1236664"/>
          <a:ext cx="3563937" cy="1944687"/>
        </p:xfrm>
        <a:graphic>
          <a:graphicData uri="http://schemas.openxmlformats.org/presentationml/2006/ole">
            <mc:AlternateContent xmlns:mc="http://schemas.openxmlformats.org/markup-compatibility/2006">
              <mc:Choice xmlns:v="urn:schemas-microsoft-com:vml" Requires="v">
                <p:oleObj spid="_x0000_s8203" name="Equation" r:id="rId4" imgW="901700" imgH="736600" progId="Equation.3">
                  <p:embed/>
                </p:oleObj>
              </mc:Choice>
              <mc:Fallback>
                <p:oleObj name="Equation" r:id="rId4" imgW="901700" imgH="736600" progId="Equation.3">
                  <p:embed/>
                  <p:pic>
                    <p:nvPicPr>
                      <p:cNvPr id="75778" name="Object 3">
                        <a:extLst>
                          <a:ext uri="{FF2B5EF4-FFF2-40B4-BE49-F238E27FC236}">
                            <a16:creationId xmlns:a16="http://schemas.microsoft.com/office/drawing/2014/main" id="{36DC8392-B2EC-4439-989E-5E617646AB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4638" y="1236664"/>
                        <a:ext cx="3563937" cy="1944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nvGrpSpPr>
          <p:cNvPr id="2" name="Group 4">
            <a:extLst>
              <a:ext uri="{FF2B5EF4-FFF2-40B4-BE49-F238E27FC236}">
                <a16:creationId xmlns:a16="http://schemas.microsoft.com/office/drawing/2014/main" id="{6DD90FFF-C1C1-46C5-B34E-6132EFC03A30}"/>
              </a:ext>
            </a:extLst>
          </p:cNvPr>
          <p:cNvGrpSpPr>
            <a:grpSpLocks/>
          </p:cNvGrpSpPr>
          <p:nvPr/>
        </p:nvGrpSpPr>
        <p:grpSpPr bwMode="auto">
          <a:xfrm>
            <a:off x="4191000" y="3160714"/>
            <a:ext cx="3265488" cy="942975"/>
            <a:chOff x="1680" y="1991"/>
            <a:chExt cx="2057" cy="594"/>
          </a:xfrm>
        </p:grpSpPr>
        <p:sp>
          <p:nvSpPr>
            <p:cNvPr id="75787" name="AutoShape 5">
              <a:extLst>
                <a:ext uri="{FF2B5EF4-FFF2-40B4-BE49-F238E27FC236}">
                  <a16:creationId xmlns:a16="http://schemas.microsoft.com/office/drawing/2014/main" id="{C1A56B4D-D387-4A95-8241-A58EACA30F73}"/>
                </a:ext>
              </a:extLst>
            </p:cNvPr>
            <p:cNvSpPr>
              <a:spLocks/>
            </p:cNvSpPr>
            <p:nvPr/>
          </p:nvSpPr>
          <p:spPr bwMode="auto">
            <a:xfrm rot="-5400000">
              <a:off x="3449" y="1895"/>
              <a:ext cx="192" cy="384"/>
            </a:xfrm>
            <a:prstGeom prst="leftBrace">
              <a:avLst>
                <a:gd name="adj1" fmla="val 16667"/>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hangingPunct="0">
                <a:spcBef>
                  <a:spcPct val="0"/>
                </a:spcBef>
                <a:spcAft>
                  <a:spcPct val="0"/>
                </a:spcAft>
                <a:defRPr/>
              </a:pPr>
              <a:endParaRPr lang="en-US" altLang="en-US" sz="1800">
                <a:solidFill>
                  <a:srgbClr val="000000"/>
                </a:solidFill>
                <a:sym typeface="Helvetica Light"/>
              </a:endParaRPr>
            </a:p>
          </p:txBody>
        </p:sp>
        <p:sp>
          <p:nvSpPr>
            <p:cNvPr id="75788" name="AutoShape 6">
              <a:extLst>
                <a:ext uri="{FF2B5EF4-FFF2-40B4-BE49-F238E27FC236}">
                  <a16:creationId xmlns:a16="http://schemas.microsoft.com/office/drawing/2014/main" id="{E391D7DC-ECA8-4C9D-BC38-0EC7EF4803A3}"/>
                </a:ext>
              </a:extLst>
            </p:cNvPr>
            <p:cNvSpPr>
              <a:spLocks/>
            </p:cNvSpPr>
            <p:nvPr/>
          </p:nvSpPr>
          <p:spPr bwMode="auto">
            <a:xfrm rot="-5400000">
              <a:off x="2880" y="1751"/>
              <a:ext cx="192" cy="672"/>
            </a:xfrm>
            <a:prstGeom prst="leftBrace">
              <a:avLst>
                <a:gd name="adj1" fmla="val 29167"/>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hangingPunct="0">
                <a:spcBef>
                  <a:spcPct val="0"/>
                </a:spcBef>
                <a:spcAft>
                  <a:spcPct val="0"/>
                </a:spcAft>
                <a:defRPr/>
              </a:pPr>
              <a:endParaRPr lang="en-US" altLang="en-US" sz="1800">
                <a:solidFill>
                  <a:srgbClr val="000000"/>
                </a:solidFill>
                <a:sym typeface="Helvetica Light"/>
              </a:endParaRPr>
            </a:p>
          </p:txBody>
        </p:sp>
        <p:sp>
          <p:nvSpPr>
            <p:cNvPr id="75789" name="AutoShape 7">
              <a:extLst>
                <a:ext uri="{FF2B5EF4-FFF2-40B4-BE49-F238E27FC236}">
                  <a16:creationId xmlns:a16="http://schemas.microsoft.com/office/drawing/2014/main" id="{B1B551FD-2B35-448A-9E09-7DC409773AD6}"/>
                </a:ext>
              </a:extLst>
            </p:cNvPr>
            <p:cNvSpPr>
              <a:spLocks/>
            </p:cNvSpPr>
            <p:nvPr/>
          </p:nvSpPr>
          <p:spPr bwMode="auto">
            <a:xfrm rot="-5400000">
              <a:off x="1824" y="1847"/>
              <a:ext cx="192" cy="480"/>
            </a:xfrm>
            <a:prstGeom prst="leftBrace">
              <a:avLst>
                <a:gd name="adj1" fmla="val 20833"/>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hangingPunct="0">
                <a:spcBef>
                  <a:spcPct val="0"/>
                </a:spcBef>
                <a:spcAft>
                  <a:spcPct val="0"/>
                </a:spcAft>
                <a:defRPr/>
              </a:pPr>
              <a:endParaRPr lang="en-US" altLang="en-US" sz="1800">
                <a:solidFill>
                  <a:srgbClr val="000000"/>
                </a:solidFill>
                <a:sym typeface="Helvetica Light"/>
              </a:endParaRPr>
            </a:p>
          </p:txBody>
        </p:sp>
        <p:graphicFrame>
          <p:nvGraphicFramePr>
            <p:cNvPr id="75790" name="Object 8">
              <a:extLst>
                <a:ext uri="{FF2B5EF4-FFF2-40B4-BE49-F238E27FC236}">
                  <a16:creationId xmlns:a16="http://schemas.microsoft.com/office/drawing/2014/main" id="{02D5FF4D-B6D0-48AC-9CE9-AB0119326718}"/>
                </a:ext>
              </a:extLst>
            </p:cNvPr>
            <p:cNvGraphicFramePr>
              <a:graphicFrameLocks noChangeAspect="1"/>
            </p:cNvGraphicFramePr>
            <p:nvPr/>
          </p:nvGraphicFramePr>
          <p:xfrm>
            <a:off x="1822" y="2161"/>
            <a:ext cx="214" cy="309"/>
          </p:xfrm>
          <a:graphic>
            <a:graphicData uri="http://schemas.openxmlformats.org/presentationml/2006/ole">
              <mc:AlternateContent xmlns:mc="http://schemas.openxmlformats.org/markup-compatibility/2006">
                <mc:Choice xmlns:v="urn:schemas-microsoft-com:vml" Requires="v">
                  <p:oleObj spid="_x0000_s8204" name="Equation" r:id="rId6" imgW="114300" imgH="165100" progId="Equation.3">
                    <p:embed/>
                  </p:oleObj>
                </mc:Choice>
                <mc:Fallback>
                  <p:oleObj name="Equation" r:id="rId6" imgW="114300" imgH="165100" progId="Equation.3">
                    <p:embed/>
                    <p:pic>
                      <p:nvPicPr>
                        <p:cNvPr id="75790" name="Object 8">
                          <a:extLst>
                            <a:ext uri="{FF2B5EF4-FFF2-40B4-BE49-F238E27FC236}">
                              <a16:creationId xmlns:a16="http://schemas.microsoft.com/office/drawing/2014/main" id="{02D5FF4D-B6D0-48AC-9CE9-AB01193267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2" y="2161"/>
                          <a:ext cx="214" cy="3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75791" name="Object 9">
              <a:extLst>
                <a:ext uri="{FF2B5EF4-FFF2-40B4-BE49-F238E27FC236}">
                  <a16:creationId xmlns:a16="http://schemas.microsoft.com/office/drawing/2014/main" id="{243BF896-9F05-4A90-829E-3DFED41A9980}"/>
                </a:ext>
              </a:extLst>
            </p:cNvPr>
            <p:cNvGraphicFramePr>
              <a:graphicFrameLocks noChangeAspect="1"/>
            </p:cNvGraphicFramePr>
            <p:nvPr/>
          </p:nvGraphicFramePr>
          <p:xfrm>
            <a:off x="2865" y="2161"/>
            <a:ext cx="238" cy="333"/>
          </p:xfrm>
          <a:graphic>
            <a:graphicData uri="http://schemas.openxmlformats.org/presentationml/2006/ole">
              <mc:AlternateContent xmlns:mc="http://schemas.openxmlformats.org/markup-compatibility/2006">
                <mc:Choice xmlns:v="urn:schemas-microsoft-com:vml" Requires="v">
                  <p:oleObj spid="_x0000_s8205" name="Equation" r:id="rId8" imgW="127000" imgH="177800" progId="Equation.3">
                    <p:embed/>
                  </p:oleObj>
                </mc:Choice>
                <mc:Fallback>
                  <p:oleObj name="Equation" r:id="rId8" imgW="127000" imgH="177800" progId="Equation.3">
                    <p:embed/>
                    <p:pic>
                      <p:nvPicPr>
                        <p:cNvPr id="75791" name="Object 9">
                          <a:extLst>
                            <a:ext uri="{FF2B5EF4-FFF2-40B4-BE49-F238E27FC236}">
                              <a16:creationId xmlns:a16="http://schemas.microsoft.com/office/drawing/2014/main" id="{243BF896-9F05-4A90-829E-3DFED41A998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65" y="2161"/>
                          <a:ext cx="238" cy="3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75792" name="Object 10">
              <a:extLst>
                <a:ext uri="{FF2B5EF4-FFF2-40B4-BE49-F238E27FC236}">
                  <a16:creationId xmlns:a16="http://schemas.microsoft.com/office/drawing/2014/main" id="{17036516-91C3-40A3-AA63-710F8B2284AE}"/>
                </a:ext>
              </a:extLst>
            </p:cNvPr>
            <p:cNvGraphicFramePr>
              <a:graphicFrameLocks noChangeAspect="1"/>
            </p:cNvGraphicFramePr>
            <p:nvPr/>
          </p:nvGraphicFramePr>
          <p:xfrm>
            <a:off x="3446" y="2158"/>
            <a:ext cx="262" cy="309"/>
          </p:xfrm>
          <a:graphic>
            <a:graphicData uri="http://schemas.openxmlformats.org/presentationml/2006/ole">
              <mc:AlternateContent xmlns:mc="http://schemas.openxmlformats.org/markup-compatibility/2006">
                <mc:Choice xmlns:v="urn:schemas-microsoft-com:vml" Requires="v">
                  <p:oleObj spid="_x0000_s8206" name="Equation" r:id="rId10" imgW="139700" imgH="165100" progId="Equation.3">
                    <p:embed/>
                  </p:oleObj>
                </mc:Choice>
                <mc:Fallback>
                  <p:oleObj name="Equation" r:id="rId10" imgW="139700" imgH="165100" progId="Equation.3">
                    <p:embed/>
                    <p:pic>
                      <p:nvPicPr>
                        <p:cNvPr id="75792" name="Object 10">
                          <a:extLst>
                            <a:ext uri="{FF2B5EF4-FFF2-40B4-BE49-F238E27FC236}">
                              <a16:creationId xmlns:a16="http://schemas.microsoft.com/office/drawing/2014/main" id="{17036516-91C3-40A3-AA63-710F8B2284A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46" y="2158"/>
                          <a:ext cx="262" cy="3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75793" name="Object 11">
              <a:extLst>
                <a:ext uri="{FF2B5EF4-FFF2-40B4-BE49-F238E27FC236}">
                  <a16:creationId xmlns:a16="http://schemas.microsoft.com/office/drawing/2014/main" id="{8B76C944-F971-4B49-9E14-C74604D1EF12}"/>
                </a:ext>
              </a:extLst>
            </p:cNvPr>
            <p:cNvGraphicFramePr>
              <a:graphicFrameLocks noChangeAspect="1"/>
            </p:cNvGraphicFramePr>
            <p:nvPr/>
          </p:nvGraphicFramePr>
          <p:xfrm>
            <a:off x="3441" y="2416"/>
            <a:ext cx="267" cy="169"/>
          </p:xfrm>
          <a:graphic>
            <a:graphicData uri="http://schemas.openxmlformats.org/presentationml/2006/ole">
              <mc:AlternateContent xmlns:mc="http://schemas.openxmlformats.org/markup-compatibility/2006">
                <mc:Choice xmlns:v="urn:schemas-microsoft-com:vml" Requires="v">
                  <p:oleObj spid="_x0000_s8207" name="Equation" r:id="rId12" imgW="279400" imgH="177800" progId="Equation.3">
                    <p:embed/>
                  </p:oleObj>
                </mc:Choice>
                <mc:Fallback>
                  <p:oleObj name="Equation" r:id="rId12" imgW="279400" imgH="177800" progId="Equation.3">
                    <p:embed/>
                    <p:pic>
                      <p:nvPicPr>
                        <p:cNvPr id="75793" name="Object 11">
                          <a:extLst>
                            <a:ext uri="{FF2B5EF4-FFF2-40B4-BE49-F238E27FC236}">
                              <a16:creationId xmlns:a16="http://schemas.microsoft.com/office/drawing/2014/main" id="{8B76C944-F971-4B49-9E14-C74604D1EF1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41" y="2416"/>
                          <a:ext cx="267" cy="1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75794" name="Object 12">
              <a:extLst>
                <a:ext uri="{FF2B5EF4-FFF2-40B4-BE49-F238E27FC236}">
                  <a16:creationId xmlns:a16="http://schemas.microsoft.com/office/drawing/2014/main" id="{5818DC17-3AFA-4D38-9174-EF49A434AC13}"/>
                </a:ext>
              </a:extLst>
            </p:cNvPr>
            <p:cNvGraphicFramePr>
              <a:graphicFrameLocks noChangeAspect="1"/>
            </p:cNvGraphicFramePr>
            <p:nvPr/>
          </p:nvGraphicFramePr>
          <p:xfrm>
            <a:off x="2831" y="2416"/>
            <a:ext cx="291" cy="169"/>
          </p:xfrm>
          <a:graphic>
            <a:graphicData uri="http://schemas.openxmlformats.org/presentationml/2006/ole">
              <mc:AlternateContent xmlns:mc="http://schemas.openxmlformats.org/markup-compatibility/2006">
                <mc:Choice xmlns:v="urn:schemas-microsoft-com:vml" Requires="v">
                  <p:oleObj spid="_x0000_s8208" name="Equation" r:id="rId14" imgW="304800" imgH="177800" progId="Equation.3">
                    <p:embed/>
                  </p:oleObj>
                </mc:Choice>
                <mc:Fallback>
                  <p:oleObj name="Equation" r:id="rId14" imgW="304800" imgH="177800" progId="Equation.3">
                    <p:embed/>
                    <p:pic>
                      <p:nvPicPr>
                        <p:cNvPr id="75794" name="Object 12">
                          <a:extLst>
                            <a:ext uri="{FF2B5EF4-FFF2-40B4-BE49-F238E27FC236}">
                              <a16:creationId xmlns:a16="http://schemas.microsoft.com/office/drawing/2014/main" id="{5818DC17-3AFA-4D38-9174-EF49A434AC1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31" y="2416"/>
                          <a:ext cx="291" cy="1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75795" name="Object 13">
              <a:extLst>
                <a:ext uri="{FF2B5EF4-FFF2-40B4-BE49-F238E27FC236}">
                  <a16:creationId xmlns:a16="http://schemas.microsoft.com/office/drawing/2014/main" id="{897062D3-1010-425E-B9F4-773C3EAD7C27}"/>
                </a:ext>
              </a:extLst>
            </p:cNvPr>
            <p:cNvGraphicFramePr>
              <a:graphicFrameLocks noChangeAspect="1"/>
            </p:cNvGraphicFramePr>
            <p:nvPr/>
          </p:nvGraphicFramePr>
          <p:xfrm>
            <a:off x="1790" y="2416"/>
            <a:ext cx="267" cy="169"/>
          </p:xfrm>
          <a:graphic>
            <a:graphicData uri="http://schemas.openxmlformats.org/presentationml/2006/ole">
              <mc:AlternateContent xmlns:mc="http://schemas.openxmlformats.org/markup-compatibility/2006">
                <mc:Choice xmlns:v="urn:schemas-microsoft-com:vml" Requires="v">
                  <p:oleObj spid="_x0000_s8209" name="Equation" r:id="rId16" imgW="279400" imgH="177800" progId="Equation.3">
                    <p:embed/>
                  </p:oleObj>
                </mc:Choice>
                <mc:Fallback>
                  <p:oleObj name="Equation" r:id="rId16" imgW="279400" imgH="177800" progId="Equation.3">
                    <p:embed/>
                    <p:pic>
                      <p:nvPicPr>
                        <p:cNvPr id="75795" name="Object 13">
                          <a:extLst>
                            <a:ext uri="{FF2B5EF4-FFF2-40B4-BE49-F238E27FC236}">
                              <a16:creationId xmlns:a16="http://schemas.microsoft.com/office/drawing/2014/main" id="{897062D3-1010-425E-B9F4-773C3EAD7C2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90" y="2416"/>
                          <a:ext cx="267" cy="1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graphicFrame>
        <p:nvGraphicFramePr>
          <p:cNvPr id="1564686" name="Object 14">
            <a:extLst>
              <a:ext uri="{FF2B5EF4-FFF2-40B4-BE49-F238E27FC236}">
                <a16:creationId xmlns:a16="http://schemas.microsoft.com/office/drawing/2014/main" id="{B1BF679A-6ECC-4E58-82D0-F7EA4D25009A}"/>
              </a:ext>
            </a:extLst>
          </p:cNvPr>
          <p:cNvGraphicFramePr>
            <a:graphicFrameLocks noChangeAspect="1"/>
          </p:cNvGraphicFramePr>
          <p:nvPr/>
        </p:nvGraphicFramePr>
        <p:xfrm>
          <a:off x="5081589" y="4321176"/>
          <a:ext cx="1476375" cy="561975"/>
        </p:xfrm>
        <a:graphic>
          <a:graphicData uri="http://schemas.openxmlformats.org/presentationml/2006/ole">
            <mc:AlternateContent xmlns:mc="http://schemas.openxmlformats.org/markup-compatibility/2006">
              <mc:Choice xmlns:v="urn:schemas-microsoft-com:vml" Requires="v">
                <p:oleObj spid="_x0000_s8210" name="Equation" r:id="rId18" imgW="533400" imgH="203200" progId="Equation.3">
                  <p:embed/>
                </p:oleObj>
              </mc:Choice>
              <mc:Fallback>
                <p:oleObj name="Equation" r:id="rId18" imgW="533400" imgH="203200" progId="Equation.3">
                  <p:embed/>
                  <p:pic>
                    <p:nvPicPr>
                      <p:cNvPr id="1564686" name="Object 14">
                        <a:extLst>
                          <a:ext uri="{FF2B5EF4-FFF2-40B4-BE49-F238E27FC236}">
                            <a16:creationId xmlns:a16="http://schemas.microsoft.com/office/drawing/2014/main" id="{B1BF679A-6ECC-4E58-82D0-F7EA4D25009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081589" y="4321176"/>
                        <a:ext cx="1476375"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564687" name="Object 15">
            <a:extLst>
              <a:ext uri="{FF2B5EF4-FFF2-40B4-BE49-F238E27FC236}">
                <a16:creationId xmlns:a16="http://schemas.microsoft.com/office/drawing/2014/main" id="{D969BC94-BC5B-421E-A1E8-921A41ACC2B2}"/>
              </a:ext>
            </a:extLst>
          </p:cNvPr>
          <p:cNvGraphicFramePr>
            <a:graphicFrameLocks noChangeAspect="1"/>
          </p:cNvGraphicFramePr>
          <p:nvPr/>
        </p:nvGraphicFramePr>
        <p:xfrm>
          <a:off x="5078413" y="4975226"/>
          <a:ext cx="1136650" cy="668338"/>
        </p:xfrm>
        <a:graphic>
          <a:graphicData uri="http://schemas.openxmlformats.org/presentationml/2006/ole">
            <mc:AlternateContent xmlns:mc="http://schemas.openxmlformats.org/markup-compatibility/2006">
              <mc:Choice xmlns:v="urn:schemas-microsoft-com:vml" Requires="v">
                <p:oleObj spid="_x0000_s8211" name="Equation" r:id="rId20" imgW="431800" imgH="254000" progId="Equation.3">
                  <p:embed/>
                </p:oleObj>
              </mc:Choice>
              <mc:Fallback>
                <p:oleObj name="Equation" r:id="rId20" imgW="431800" imgH="254000" progId="Equation.3">
                  <p:embed/>
                  <p:pic>
                    <p:nvPicPr>
                      <p:cNvPr id="1564687" name="Object 15">
                        <a:extLst>
                          <a:ext uri="{FF2B5EF4-FFF2-40B4-BE49-F238E27FC236}">
                            <a16:creationId xmlns:a16="http://schemas.microsoft.com/office/drawing/2014/main" id="{D969BC94-BC5B-421E-A1E8-921A41ACC2B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078413" y="4975226"/>
                        <a:ext cx="1136650" cy="668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564688" name="Object 16">
            <a:extLst>
              <a:ext uri="{FF2B5EF4-FFF2-40B4-BE49-F238E27FC236}">
                <a16:creationId xmlns:a16="http://schemas.microsoft.com/office/drawing/2014/main" id="{D0BC0070-C24D-4CE9-9D03-6720B75D162A}"/>
              </a:ext>
            </a:extLst>
          </p:cNvPr>
          <p:cNvGraphicFramePr>
            <a:graphicFrameLocks noChangeAspect="1"/>
          </p:cNvGraphicFramePr>
          <p:nvPr/>
        </p:nvGraphicFramePr>
        <p:xfrm>
          <a:off x="5180013" y="5605463"/>
          <a:ext cx="1693862" cy="1039812"/>
        </p:xfrm>
        <a:graphic>
          <a:graphicData uri="http://schemas.openxmlformats.org/presentationml/2006/ole">
            <mc:AlternateContent xmlns:mc="http://schemas.openxmlformats.org/markup-compatibility/2006">
              <mc:Choice xmlns:v="urn:schemas-microsoft-com:vml" Requires="v">
                <p:oleObj spid="_x0000_s8212" name="Equation" r:id="rId22" imgW="723900" imgH="444500" progId="Equation.3">
                  <p:embed/>
                </p:oleObj>
              </mc:Choice>
              <mc:Fallback>
                <p:oleObj name="Equation" r:id="rId22" imgW="723900" imgH="444500" progId="Equation.3">
                  <p:embed/>
                  <p:pic>
                    <p:nvPicPr>
                      <p:cNvPr id="1564688" name="Object 16">
                        <a:extLst>
                          <a:ext uri="{FF2B5EF4-FFF2-40B4-BE49-F238E27FC236}">
                            <a16:creationId xmlns:a16="http://schemas.microsoft.com/office/drawing/2014/main" id="{D0BC0070-C24D-4CE9-9D03-6720B75D162A}"/>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180013" y="5605463"/>
                        <a:ext cx="1693862" cy="1039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nvGrpSpPr>
          <p:cNvPr id="3" name="Group 17">
            <a:extLst>
              <a:ext uri="{FF2B5EF4-FFF2-40B4-BE49-F238E27FC236}">
                <a16:creationId xmlns:a16="http://schemas.microsoft.com/office/drawing/2014/main" id="{7FB4E0A5-8FCD-415D-96BB-ED7DA403943C}"/>
              </a:ext>
            </a:extLst>
          </p:cNvPr>
          <p:cNvGrpSpPr>
            <a:grpSpLocks/>
          </p:cNvGrpSpPr>
          <p:nvPr/>
        </p:nvGrpSpPr>
        <p:grpSpPr bwMode="auto">
          <a:xfrm>
            <a:off x="6365878" y="4276730"/>
            <a:ext cx="2632076" cy="515939"/>
            <a:chOff x="3050" y="2694"/>
            <a:chExt cx="1658" cy="325"/>
          </a:xfrm>
        </p:grpSpPr>
        <p:sp>
          <p:nvSpPr>
            <p:cNvPr id="75785" name="Freeform 18">
              <a:extLst>
                <a:ext uri="{FF2B5EF4-FFF2-40B4-BE49-F238E27FC236}">
                  <a16:creationId xmlns:a16="http://schemas.microsoft.com/office/drawing/2014/main" id="{85FB2EE9-01DC-4F9E-868D-64631FA11A93}"/>
                </a:ext>
              </a:extLst>
            </p:cNvPr>
            <p:cNvSpPr>
              <a:spLocks/>
            </p:cNvSpPr>
            <p:nvPr/>
          </p:nvSpPr>
          <p:spPr bwMode="auto">
            <a:xfrm rot="-467507">
              <a:off x="3050" y="2694"/>
              <a:ext cx="1057" cy="192"/>
            </a:xfrm>
            <a:custGeom>
              <a:avLst/>
              <a:gdLst>
                <a:gd name="T0" fmla="*/ 1057 w 1057"/>
                <a:gd name="T1" fmla="*/ 192 h 192"/>
                <a:gd name="T2" fmla="*/ 677 w 1057"/>
                <a:gd name="T3" fmla="*/ 29 h 192"/>
                <a:gd name="T4" fmla="*/ 0 w 1057"/>
                <a:gd name="T5" fmla="*/ 16 h 192"/>
                <a:gd name="T6" fmla="*/ 0 60000 65536"/>
                <a:gd name="T7" fmla="*/ 0 60000 65536"/>
                <a:gd name="T8" fmla="*/ 0 60000 65536"/>
                <a:gd name="T9" fmla="*/ 0 w 1057"/>
                <a:gd name="T10" fmla="*/ 0 h 192"/>
                <a:gd name="T11" fmla="*/ 1057 w 1057"/>
                <a:gd name="T12" fmla="*/ 192 h 192"/>
              </a:gdLst>
              <a:ahLst/>
              <a:cxnLst>
                <a:cxn ang="T6">
                  <a:pos x="T0" y="T1"/>
                </a:cxn>
                <a:cxn ang="T7">
                  <a:pos x="T2" y="T3"/>
                </a:cxn>
                <a:cxn ang="T8">
                  <a:pos x="T4" y="T5"/>
                </a:cxn>
              </a:cxnLst>
              <a:rect l="T9" t="T10" r="T11" b="T12"/>
              <a:pathLst>
                <a:path w="1057" h="192">
                  <a:moveTo>
                    <a:pt x="1057" y="192"/>
                  </a:moveTo>
                  <a:cubicBezTo>
                    <a:pt x="955" y="125"/>
                    <a:pt x="853" y="58"/>
                    <a:pt x="677" y="29"/>
                  </a:cubicBezTo>
                  <a:cubicBezTo>
                    <a:pt x="501" y="0"/>
                    <a:pt x="113" y="17"/>
                    <a:pt x="0" y="16"/>
                  </a:cubicBezTo>
                </a:path>
              </a:pathLst>
            </a:custGeom>
            <a:noFill/>
            <a:ln w="952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a:lstStyle/>
            <a:p>
              <a:pPr defTabSz="914353" eaLnBrk="0" fontAlgn="base" hangingPunct="0">
                <a:spcBef>
                  <a:spcPct val="0"/>
                </a:spcBef>
                <a:spcAft>
                  <a:spcPct val="0"/>
                </a:spcAft>
                <a:defRPr/>
              </a:pPr>
              <a:endParaRPr lang="en-US">
                <a:solidFill>
                  <a:srgbClr val="000000"/>
                </a:solidFill>
                <a:latin typeface="Arial" panose="020B0604020202020204" pitchFamily="34" charset="0"/>
                <a:ea typeface="MS PGothic" panose="020B0600070205080204" pitchFamily="34" charset="-128"/>
                <a:sym typeface="Helvetica Light"/>
              </a:endParaRPr>
            </a:p>
          </p:txBody>
        </p:sp>
        <p:sp>
          <p:nvSpPr>
            <p:cNvPr id="75786" name="Text Box 19">
              <a:extLst>
                <a:ext uri="{FF2B5EF4-FFF2-40B4-BE49-F238E27FC236}">
                  <a16:creationId xmlns:a16="http://schemas.microsoft.com/office/drawing/2014/main" id="{FBFCDB23-CE1E-4121-AF66-B1ECA097B1E9}"/>
                </a:ext>
              </a:extLst>
            </p:cNvPr>
            <p:cNvSpPr txBox="1">
              <a:spLocks noChangeArrowheads="1"/>
            </p:cNvSpPr>
            <p:nvPr/>
          </p:nvSpPr>
          <p:spPr bwMode="auto">
            <a:xfrm>
              <a:off x="4123" y="2786"/>
              <a:ext cx="58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hangingPunct="0">
                <a:spcBef>
                  <a:spcPct val="0"/>
                </a:spcBef>
                <a:spcAft>
                  <a:spcPct val="0"/>
                </a:spcAft>
                <a:defRPr/>
              </a:pPr>
              <a:r>
                <a:rPr lang="en-US" altLang="ja-JP" sz="1800">
                  <a:solidFill>
                    <a:srgbClr val="000000"/>
                  </a:solidFill>
                  <a:sym typeface="Helvetica Light"/>
                </a:rPr>
                <a:t>inverse</a:t>
              </a:r>
            </a:p>
          </p:txBody>
        </p:sp>
      </p:grpSp>
      <p:sp>
        <p:nvSpPr>
          <p:cNvPr id="20" name="solve linear system…">
            <a:extLst>
              <a:ext uri="{FF2B5EF4-FFF2-40B4-BE49-F238E27FC236}">
                <a16:creationId xmlns:a16="http://schemas.microsoft.com/office/drawing/2014/main" id="{B9A9ABBC-5FA3-4B51-8006-96CEA833C611}"/>
              </a:ext>
            </a:extLst>
          </p:cNvPr>
          <p:cNvSpPr txBox="1"/>
          <p:nvPr/>
        </p:nvSpPr>
        <p:spPr>
          <a:xfrm>
            <a:off x="1737338" y="5565575"/>
            <a:ext cx="2679087" cy="59138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b">
            <a:spAutoFit/>
          </a:bodyPr>
          <a:lstStyle/>
          <a:p>
            <a:pPr algn="ctr" defTabSz="410751" hangingPunct="0">
              <a:defRPr sz="2400">
                <a:solidFill>
                  <a:srgbClr val="606060"/>
                </a:solidFill>
                <a:latin typeface="+mn-lt"/>
                <a:ea typeface="+mn-ea"/>
                <a:cs typeface="+mn-cs"/>
                <a:sym typeface="Helvetica Neue Light"/>
              </a:defRPr>
            </a:pPr>
            <a:r>
              <a:rPr lang="en-US" sz="1687" kern="0" dirty="0">
                <a:solidFill>
                  <a:srgbClr val="606060"/>
                </a:solidFill>
                <a:latin typeface="Helvetica Neue Light"/>
                <a:sym typeface="Helvetica Neue Light"/>
              </a:rPr>
              <a:t>Is there any reason to use more than three lights?</a:t>
            </a:r>
            <a:endParaRPr sz="1687" kern="0" dirty="0">
              <a:solidFill>
                <a:srgbClr val="606060"/>
              </a:solidFill>
              <a:latin typeface="Helvetica Neue Light"/>
              <a:sym typeface="Helvetica Neue Light"/>
            </a:endParaRPr>
          </a:p>
        </p:txBody>
      </p:sp>
    </p:spTree>
    <p:extLst>
      <p:ext uri="{BB962C8B-B14F-4D97-AF65-F5344CB8AC3E}">
        <p14:creationId xmlns:p14="http://schemas.microsoft.com/office/powerpoint/2010/main" val="34036813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a:extLst>
              <a:ext uri="{FF2B5EF4-FFF2-40B4-BE49-F238E27FC236}">
                <a16:creationId xmlns:a16="http://schemas.microsoft.com/office/drawing/2014/main" id="{6F6FE96A-0BAB-43F6-ACD5-2F427C87B7F5}"/>
              </a:ext>
            </a:extLst>
          </p:cNvPr>
          <p:cNvSpPr>
            <a:spLocks noGrp="1" noChangeArrowheads="1"/>
          </p:cNvSpPr>
          <p:nvPr>
            <p:ph type="title"/>
          </p:nvPr>
        </p:nvSpPr>
        <p:spPr>
          <a:xfrm>
            <a:off x="1981200" y="-114300"/>
            <a:ext cx="8229600" cy="1143000"/>
          </a:xfrm>
        </p:spPr>
        <p:txBody>
          <a:bodyPr/>
          <a:lstStyle/>
          <a:p>
            <a:pPr eaLnBrk="1" hangingPunct="1"/>
            <a:r>
              <a:rPr lang="en-US" altLang="ja-JP" sz="3600"/>
              <a:t>More than Three Light Sources</a:t>
            </a:r>
          </a:p>
        </p:txBody>
      </p:sp>
      <p:sp>
        <p:nvSpPr>
          <p:cNvPr id="77826" name="Rectangle 3">
            <a:extLst>
              <a:ext uri="{FF2B5EF4-FFF2-40B4-BE49-F238E27FC236}">
                <a16:creationId xmlns:a16="http://schemas.microsoft.com/office/drawing/2014/main" id="{65AB6940-E3DC-4F34-85D2-21E61F3448C6}"/>
              </a:ext>
            </a:extLst>
          </p:cNvPr>
          <p:cNvSpPr>
            <a:spLocks noGrp="1" noChangeArrowheads="1"/>
          </p:cNvSpPr>
          <p:nvPr>
            <p:ph type="body" idx="1"/>
          </p:nvPr>
        </p:nvSpPr>
        <p:spPr>
          <a:xfrm>
            <a:off x="2144713" y="1066801"/>
            <a:ext cx="8001000" cy="495300"/>
          </a:xfrm>
        </p:spPr>
        <p:txBody>
          <a:bodyPr/>
          <a:lstStyle/>
          <a:p>
            <a:pPr marL="469876" indent="-469876"/>
            <a:r>
              <a:rPr lang="en-US" altLang="ja-JP" sz="2400" dirty="0"/>
              <a:t>Get better SNR by using more lights</a:t>
            </a:r>
          </a:p>
        </p:txBody>
      </p:sp>
      <p:graphicFrame>
        <p:nvGraphicFramePr>
          <p:cNvPr id="77827" name="Object 4">
            <a:extLst>
              <a:ext uri="{FF2B5EF4-FFF2-40B4-BE49-F238E27FC236}">
                <a16:creationId xmlns:a16="http://schemas.microsoft.com/office/drawing/2014/main" id="{4EC6BC3A-B01C-4CFB-9A96-9AA3D984EE49}"/>
              </a:ext>
            </a:extLst>
          </p:cNvPr>
          <p:cNvGraphicFramePr>
            <a:graphicFrameLocks noChangeAspect="1"/>
          </p:cNvGraphicFramePr>
          <p:nvPr/>
        </p:nvGraphicFramePr>
        <p:xfrm>
          <a:off x="4848226" y="1676400"/>
          <a:ext cx="2481263" cy="1524000"/>
        </p:xfrm>
        <a:graphic>
          <a:graphicData uri="http://schemas.openxmlformats.org/presentationml/2006/ole">
            <mc:AlternateContent xmlns:mc="http://schemas.openxmlformats.org/markup-compatibility/2006">
              <mc:Choice xmlns:v="urn:schemas-microsoft-com:vml" Requires="v">
                <p:oleObj spid="_x0000_s9223" name="Equation" r:id="rId4" imgW="952500" imgH="736600" progId="Equation.3">
                  <p:embed/>
                </p:oleObj>
              </mc:Choice>
              <mc:Fallback>
                <p:oleObj name="Equation" r:id="rId4" imgW="952500" imgH="736600" progId="Equation.3">
                  <p:embed/>
                  <p:pic>
                    <p:nvPicPr>
                      <p:cNvPr id="77827" name="Object 4">
                        <a:extLst>
                          <a:ext uri="{FF2B5EF4-FFF2-40B4-BE49-F238E27FC236}">
                            <a16:creationId xmlns:a16="http://schemas.microsoft.com/office/drawing/2014/main" id="{4EC6BC3A-B01C-4CFB-9A96-9AA3D984EE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8226" y="1676400"/>
                        <a:ext cx="2481263" cy="152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nvGrpSpPr>
          <p:cNvPr id="2" name="Group 5">
            <a:extLst>
              <a:ext uri="{FF2B5EF4-FFF2-40B4-BE49-F238E27FC236}">
                <a16:creationId xmlns:a16="http://schemas.microsoft.com/office/drawing/2014/main" id="{897A8450-13FB-4EA0-B35D-6A4E5CDCB171}"/>
              </a:ext>
            </a:extLst>
          </p:cNvPr>
          <p:cNvGrpSpPr>
            <a:grpSpLocks/>
          </p:cNvGrpSpPr>
          <p:nvPr/>
        </p:nvGrpSpPr>
        <p:grpSpPr bwMode="auto">
          <a:xfrm>
            <a:off x="2144713" y="3429001"/>
            <a:ext cx="7772400" cy="906463"/>
            <a:chOff x="432" y="2064"/>
            <a:chExt cx="4896" cy="571"/>
          </a:xfrm>
        </p:grpSpPr>
        <p:sp>
          <p:nvSpPr>
            <p:cNvPr id="77843" name="Rectangle 6">
              <a:extLst>
                <a:ext uri="{FF2B5EF4-FFF2-40B4-BE49-F238E27FC236}">
                  <a16:creationId xmlns:a16="http://schemas.microsoft.com/office/drawing/2014/main" id="{E6237CE2-F983-433F-AB0B-3BE393772D36}"/>
                </a:ext>
              </a:extLst>
            </p:cNvPr>
            <p:cNvSpPr>
              <a:spLocks noChangeArrowheads="1"/>
            </p:cNvSpPr>
            <p:nvPr/>
          </p:nvSpPr>
          <p:spPr bwMode="auto">
            <a:xfrm>
              <a:off x="432" y="2064"/>
              <a:ext cx="489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469876" indent="-469876" defTabSz="914353" fontAlgn="base">
                <a:spcBef>
                  <a:spcPct val="20000"/>
                </a:spcBef>
                <a:spcAft>
                  <a:spcPct val="0"/>
                </a:spcAft>
                <a:buFontTx/>
                <a:buChar char="•"/>
                <a:defRPr/>
              </a:pPr>
              <a:r>
                <a:rPr lang="en-US" altLang="ja-JP">
                  <a:solidFill>
                    <a:srgbClr val="000000"/>
                  </a:solidFill>
                  <a:sym typeface="Helvetica Light"/>
                </a:rPr>
                <a:t>Least squares solution:</a:t>
              </a:r>
            </a:p>
          </p:txBody>
        </p:sp>
        <p:graphicFrame>
          <p:nvGraphicFramePr>
            <p:cNvPr id="77844" name="Object 7">
              <a:extLst>
                <a:ext uri="{FF2B5EF4-FFF2-40B4-BE49-F238E27FC236}">
                  <a16:creationId xmlns:a16="http://schemas.microsoft.com/office/drawing/2014/main" id="{EB9E0892-B0A6-4D1F-B0B8-99D1557B236B}"/>
                </a:ext>
              </a:extLst>
            </p:cNvPr>
            <p:cNvGraphicFramePr>
              <a:graphicFrameLocks noChangeAspect="1"/>
            </p:cNvGraphicFramePr>
            <p:nvPr/>
          </p:nvGraphicFramePr>
          <p:xfrm>
            <a:off x="2166" y="2348"/>
            <a:ext cx="698" cy="287"/>
          </p:xfrm>
          <a:graphic>
            <a:graphicData uri="http://schemas.openxmlformats.org/presentationml/2006/ole">
              <mc:AlternateContent xmlns:mc="http://schemas.openxmlformats.org/markup-compatibility/2006">
                <mc:Choice xmlns:v="urn:schemas-microsoft-com:vml" Requires="v">
                  <p:oleObj spid="_x0000_s9224" name="Equation" r:id="rId6" imgW="431800" imgH="177800" progId="Equation.3">
                    <p:embed/>
                  </p:oleObj>
                </mc:Choice>
                <mc:Fallback>
                  <p:oleObj name="Equation" r:id="rId6" imgW="431800" imgH="177800" progId="Equation.3">
                    <p:embed/>
                    <p:pic>
                      <p:nvPicPr>
                        <p:cNvPr id="77844" name="Object 7">
                          <a:extLst>
                            <a:ext uri="{FF2B5EF4-FFF2-40B4-BE49-F238E27FC236}">
                              <a16:creationId xmlns:a16="http://schemas.microsoft.com/office/drawing/2014/main" id="{EB9E0892-B0A6-4D1F-B0B8-99D1557B236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66" y="2348"/>
                          <a:ext cx="698"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graphicFrame>
        <p:nvGraphicFramePr>
          <p:cNvPr id="1566728" name="Object 8">
            <a:extLst>
              <a:ext uri="{FF2B5EF4-FFF2-40B4-BE49-F238E27FC236}">
                <a16:creationId xmlns:a16="http://schemas.microsoft.com/office/drawing/2014/main" id="{E9316A3E-5D8D-440C-B9FC-1AF17E1BB42F}"/>
              </a:ext>
            </a:extLst>
          </p:cNvPr>
          <p:cNvGraphicFramePr>
            <a:graphicFrameLocks noChangeAspect="1"/>
          </p:cNvGraphicFramePr>
          <p:nvPr/>
        </p:nvGraphicFramePr>
        <p:xfrm>
          <a:off x="4510088" y="4351339"/>
          <a:ext cx="1889125" cy="520700"/>
        </p:xfrm>
        <a:graphic>
          <a:graphicData uri="http://schemas.openxmlformats.org/presentationml/2006/ole">
            <mc:AlternateContent xmlns:mc="http://schemas.openxmlformats.org/markup-compatibility/2006">
              <mc:Choice xmlns:v="urn:schemas-microsoft-com:vml" Requires="v">
                <p:oleObj spid="_x0000_s9225" name="Equation" r:id="rId8" imgW="736600" imgH="203200" progId="Equation.3">
                  <p:embed/>
                </p:oleObj>
              </mc:Choice>
              <mc:Fallback>
                <p:oleObj name="Equation" r:id="rId8" imgW="736600" imgH="203200" progId="Equation.3">
                  <p:embed/>
                  <p:pic>
                    <p:nvPicPr>
                      <p:cNvPr id="1566728" name="Object 8">
                        <a:extLst>
                          <a:ext uri="{FF2B5EF4-FFF2-40B4-BE49-F238E27FC236}">
                            <a16:creationId xmlns:a16="http://schemas.microsoft.com/office/drawing/2014/main" id="{E9316A3E-5D8D-440C-B9FC-1AF17E1BB42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10088" y="4351339"/>
                        <a:ext cx="18891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566729" name="Object 9">
            <a:extLst>
              <a:ext uri="{FF2B5EF4-FFF2-40B4-BE49-F238E27FC236}">
                <a16:creationId xmlns:a16="http://schemas.microsoft.com/office/drawing/2014/main" id="{28C1AE2A-2890-427C-B926-259AE3019D76}"/>
              </a:ext>
            </a:extLst>
          </p:cNvPr>
          <p:cNvGraphicFramePr>
            <a:graphicFrameLocks noChangeAspect="1"/>
          </p:cNvGraphicFramePr>
          <p:nvPr/>
        </p:nvGraphicFramePr>
        <p:xfrm>
          <a:off x="4849814" y="4876800"/>
          <a:ext cx="2378075" cy="682625"/>
        </p:xfrm>
        <a:graphic>
          <a:graphicData uri="http://schemas.openxmlformats.org/presentationml/2006/ole">
            <mc:AlternateContent xmlns:mc="http://schemas.openxmlformats.org/markup-compatibility/2006">
              <mc:Choice xmlns:v="urn:schemas-microsoft-com:vml" Requires="v">
                <p:oleObj spid="_x0000_s9226" name="Equation" r:id="rId10" imgW="927100" imgH="266700" progId="Equation.3">
                  <p:embed/>
                </p:oleObj>
              </mc:Choice>
              <mc:Fallback>
                <p:oleObj name="Equation" r:id="rId10" imgW="927100" imgH="266700" progId="Equation.3">
                  <p:embed/>
                  <p:pic>
                    <p:nvPicPr>
                      <p:cNvPr id="1566729" name="Object 9">
                        <a:extLst>
                          <a:ext uri="{FF2B5EF4-FFF2-40B4-BE49-F238E27FC236}">
                            <a16:creationId xmlns:a16="http://schemas.microsoft.com/office/drawing/2014/main" id="{28C1AE2A-2890-427C-B926-259AE3019D7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49814" y="4876800"/>
                        <a:ext cx="2378075" cy="682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nvGrpSpPr>
          <p:cNvPr id="3" name="Group 10">
            <a:extLst>
              <a:ext uri="{FF2B5EF4-FFF2-40B4-BE49-F238E27FC236}">
                <a16:creationId xmlns:a16="http://schemas.microsoft.com/office/drawing/2014/main" id="{91EBBD2B-9021-487F-9D12-9B009BD1875A}"/>
              </a:ext>
            </a:extLst>
          </p:cNvPr>
          <p:cNvGrpSpPr>
            <a:grpSpLocks/>
          </p:cNvGrpSpPr>
          <p:nvPr/>
        </p:nvGrpSpPr>
        <p:grpSpPr bwMode="auto">
          <a:xfrm>
            <a:off x="2144713" y="5791200"/>
            <a:ext cx="7772400" cy="609600"/>
            <a:chOff x="432" y="3504"/>
            <a:chExt cx="4896" cy="384"/>
          </a:xfrm>
        </p:grpSpPr>
        <p:sp>
          <p:nvSpPr>
            <p:cNvPr id="77841" name="Rectangle 11">
              <a:extLst>
                <a:ext uri="{FF2B5EF4-FFF2-40B4-BE49-F238E27FC236}">
                  <a16:creationId xmlns:a16="http://schemas.microsoft.com/office/drawing/2014/main" id="{C6C1EC15-F967-421A-8D46-334880BA5B31}"/>
                </a:ext>
              </a:extLst>
            </p:cNvPr>
            <p:cNvSpPr>
              <a:spLocks noChangeArrowheads="1"/>
            </p:cNvSpPr>
            <p:nvPr/>
          </p:nvSpPr>
          <p:spPr bwMode="auto">
            <a:xfrm>
              <a:off x="432" y="3504"/>
              <a:ext cx="489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469876" indent="-469876" defTabSz="914353" fontAlgn="base">
                <a:spcBef>
                  <a:spcPct val="20000"/>
                </a:spcBef>
                <a:spcAft>
                  <a:spcPct val="0"/>
                </a:spcAft>
                <a:buFontTx/>
                <a:buChar char="•"/>
                <a:defRPr/>
              </a:pPr>
              <a:r>
                <a:rPr lang="en-US" altLang="ja-JP">
                  <a:solidFill>
                    <a:srgbClr val="000000"/>
                  </a:solidFill>
                  <a:sym typeface="Helvetica Light"/>
                </a:rPr>
                <a:t>Solve for          as before</a:t>
              </a:r>
            </a:p>
          </p:txBody>
        </p:sp>
        <p:graphicFrame>
          <p:nvGraphicFramePr>
            <p:cNvPr id="77842" name="Object 12">
              <a:extLst>
                <a:ext uri="{FF2B5EF4-FFF2-40B4-BE49-F238E27FC236}">
                  <a16:creationId xmlns:a16="http://schemas.microsoft.com/office/drawing/2014/main" id="{B116ECD5-0985-4555-993A-D0822637CBD2}"/>
                </a:ext>
              </a:extLst>
            </p:cNvPr>
            <p:cNvGraphicFramePr>
              <a:graphicFrameLocks noChangeAspect="1"/>
            </p:cNvGraphicFramePr>
            <p:nvPr/>
          </p:nvGraphicFramePr>
          <p:xfrm>
            <a:off x="1533" y="3535"/>
            <a:ext cx="485" cy="273"/>
          </p:xfrm>
          <a:graphic>
            <a:graphicData uri="http://schemas.openxmlformats.org/presentationml/2006/ole">
              <mc:AlternateContent xmlns:mc="http://schemas.openxmlformats.org/markup-compatibility/2006">
                <mc:Choice xmlns:v="urn:schemas-microsoft-com:vml" Requires="v">
                  <p:oleObj spid="_x0000_s9227" name="Equation" r:id="rId12" imgW="292100" imgH="165100" progId="Equation.3">
                    <p:embed/>
                  </p:oleObj>
                </mc:Choice>
                <mc:Fallback>
                  <p:oleObj name="Equation" r:id="rId12" imgW="292100" imgH="165100" progId="Equation.3">
                    <p:embed/>
                    <p:pic>
                      <p:nvPicPr>
                        <p:cNvPr id="77842" name="Object 12">
                          <a:extLst>
                            <a:ext uri="{FF2B5EF4-FFF2-40B4-BE49-F238E27FC236}">
                              <a16:creationId xmlns:a16="http://schemas.microsoft.com/office/drawing/2014/main" id="{B116ECD5-0985-4555-993A-D0822637CBD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33" y="3535"/>
                          <a:ext cx="485" cy="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sp>
        <p:nvSpPr>
          <p:cNvPr id="1566733" name="Line 13">
            <a:extLst>
              <a:ext uri="{FF2B5EF4-FFF2-40B4-BE49-F238E27FC236}">
                <a16:creationId xmlns:a16="http://schemas.microsoft.com/office/drawing/2014/main" id="{DED98247-7D24-4118-A59D-133416B9F1CD}"/>
              </a:ext>
            </a:extLst>
          </p:cNvPr>
          <p:cNvSpPr>
            <a:spLocks noChangeShapeType="1"/>
          </p:cNvSpPr>
          <p:nvPr/>
        </p:nvSpPr>
        <p:spPr bwMode="auto">
          <a:xfrm>
            <a:off x="6986589" y="5489576"/>
            <a:ext cx="549275" cy="354013"/>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pPr defTabSz="914353" eaLnBrk="0" fontAlgn="base" hangingPunct="0">
              <a:spcBef>
                <a:spcPct val="0"/>
              </a:spcBef>
              <a:spcAft>
                <a:spcPct val="0"/>
              </a:spcAft>
              <a:defRPr/>
            </a:pPr>
            <a:endParaRPr lang="en-US">
              <a:solidFill>
                <a:srgbClr val="000000"/>
              </a:solidFill>
              <a:latin typeface="Arial" panose="020B0604020202020204" pitchFamily="34" charset="0"/>
              <a:ea typeface="MS PGothic" panose="020B0600070205080204" pitchFamily="34" charset="-128"/>
              <a:sym typeface="Helvetica Light"/>
            </a:endParaRPr>
          </a:p>
        </p:txBody>
      </p:sp>
      <p:grpSp>
        <p:nvGrpSpPr>
          <p:cNvPr id="4" name="Group 14">
            <a:extLst>
              <a:ext uri="{FF2B5EF4-FFF2-40B4-BE49-F238E27FC236}">
                <a16:creationId xmlns:a16="http://schemas.microsoft.com/office/drawing/2014/main" id="{C2500D4A-0FD7-47FC-AFCB-48C9EA505E32}"/>
              </a:ext>
            </a:extLst>
          </p:cNvPr>
          <p:cNvGrpSpPr>
            <a:grpSpLocks/>
          </p:cNvGrpSpPr>
          <p:nvPr/>
        </p:nvGrpSpPr>
        <p:grpSpPr bwMode="auto">
          <a:xfrm>
            <a:off x="5502276" y="4929186"/>
            <a:ext cx="4392613" cy="1092199"/>
            <a:chOff x="2541" y="2961"/>
            <a:chExt cx="2767" cy="688"/>
          </a:xfrm>
        </p:grpSpPr>
        <p:sp>
          <p:nvSpPr>
            <p:cNvPr id="77839" name="Rectangle 15">
              <a:extLst>
                <a:ext uri="{FF2B5EF4-FFF2-40B4-BE49-F238E27FC236}">
                  <a16:creationId xmlns:a16="http://schemas.microsoft.com/office/drawing/2014/main" id="{F1C31C45-AE46-48AB-BED7-CB26553A66DA}"/>
                </a:ext>
              </a:extLst>
            </p:cNvPr>
            <p:cNvSpPr>
              <a:spLocks noChangeArrowheads="1"/>
            </p:cNvSpPr>
            <p:nvPr/>
          </p:nvSpPr>
          <p:spPr bwMode="auto">
            <a:xfrm>
              <a:off x="2541" y="2961"/>
              <a:ext cx="942" cy="366"/>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hangingPunct="0">
                <a:spcBef>
                  <a:spcPct val="0"/>
                </a:spcBef>
                <a:spcAft>
                  <a:spcPct val="0"/>
                </a:spcAft>
                <a:defRPr/>
              </a:pPr>
              <a:endParaRPr lang="en-US" altLang="en-US" sz="1800">
                <a:solidFill>
                  <a:srgbClr val="000000"/>
                </a:solidFill>
                <a:sym typeface="Helvetica Light"/>
              </a:endParaRPr>
            </a:p>
          </p:txBody>
        </p:sp>
        <p:sp>
          <p:nvSpPr>
            <p:cNvPr id="77840" name="Text Box 16">
              <a:extLst>
                <a:ext uri="{FF2B5EF4-FFF2-40B4-BE49-F238E27FC236}">
                  <a16:creationId xmlns:a16="http://schemas.microsoft.com/office/drawing/2014/main" id="{086A40E4-BF42-4708-872F-F847FA8009DC}"/>
                </a:ext>
              </a:extLst>
            </p:cNvPr>
            <p:cNvSpPr txBox="1">
              <a:spLocks noChangeArrowheads="1"/>
            </p:cNvSpPr>
            <p:nvPr/>
          </p:nvSpPr>
          <p:spPr bwMode="auto">
            <a:xfrm>
              <a:off x="3845" y="3475"/>
              <a:ext cx="146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hangingPunct="0">
                <a:spcBef>
                  <a:spcPct val="0"/>
                </a:spcBef>
                <a:spcAft>
                  <a:spcPct val="0"/>
                </a:spcAft>
                <a:defRPr/>
              </a:pPr>
              <a:r>
                <a:rPr lang="en-US" altLang="ja-JP" sz="1200">
                  <a:solidFill>
                    <a:srgbClr val="000000"/>
                  </a:solidFill>
                  <a:sym typeface="Helvetica Light"/>
                </a:rPr>
                <a:t>Moore-Penrose pseudo inverse</a:t>
              </a:r>
            </a:p>
          </p:txBody>
        </p:sp>
      </p:grpSp>
      <p:grpSp>
        <p:nvGrpSpPr>
          <p:cNvPr id="5" name="Group 17">
            <a:extLst>
              <a:ext uri="{FF2B5EF4-FFF2-40B4-BE49-F238E27FC236}">
                <a16:creationId xmlns:a16="http://schemas.microsoft.com/office/drawing/2014/main" id="{C0136685-6E34-4E05-A9D5-98BEC8E9C7D5}"/>
              </a:ext>
            </a:extLst>
          </p:cNvPr>
          <p:cNvGrpSpPr>
            <a:grpSpLocks/>
          </p:cNvGrpSpPr>
          <p:nvPr/>
        </p:nvGrpSpPr>
        <p:grpSpPr bwMode="auto">
          <a:xfrm>
            <a:off x="6505576" y="3962400"/>
            <a:ext cx="3352800" cy="349250"/>
            <a:chOff x="3138" y="2426"/>
            <a:chExt cx="2112" cy="220"/>
          </a:xfrm>
        </p:grpSpPr>
        <p:sp>
          <p:nvSpPr>
            <p:cNvPr id="77836" name="Line 18">
              <a:extLst>
                <a:ext uri="{FF2B5EF4-FFF2-40B4-BE49-F238E27FC236}">
                  <a16:creationId xmlns:a16="http://schemas.microsoft.com/office/drawing/2014/main" id="{992C7A1F-271E-4FCC-8207-1FC343ABB434}"/>
                </a:ext>
              </a:extLst>
            </p:cNvPr>
            <p:cNvSpPr>
              <a:spLocks noChangeShapeType="1"/>
            </p:cNvSpPr>
            <p:nvPr/>
          </p:nvSpPr>
          <p:spPr bwMode="auto">
            <a:xfrm flipH="1">
              <a:off x="3138" y="2534"/>
              <a:ext cx="75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353" eaLnBrk="0" fontAlgn="base" hangingPunct="0">
                <a:spcBef>
                  <a:spcPct val="0"/>
                </a:spcBef>
                <a:spcAft>
                  <a:spcPct val="0"/>
                </a:spcAft>
                <a:defRPr/>
              </a:pPr>
              <a:endParaRPr lang="en-US">
                <a:solidFill>
                  <a:srgbClr val="000000"/>
                </a:solidFill>
                <a:latin typeface="Arial" panose="020B0604020202020204" pitchFamily="34" charset="0"/>
                <a:ea typeface="MS PGothic" panose="020B0600070205080204" pitchFamily="34" charset="-128"/>
                <a:sym typeface="Helvetica Light"/>
              </a:endParaRPr>
            </a:p>
          </p:txBody>
        </p:sp>
        <p:graphicFrame>
          <p:nvGraphicFramePr>
            <p:cNvPr id="77837" name="Object 19">
              <a:extLst>
                <a:ext uri="{FF2B5EF4-FFF2-40B4-BE49-F238E27FC236}">
                  <a16:creationId xmlns:a16="http://schemas.microsoft.com/office/drawing/2014/main" id="{BE90C422-1CE7-40C5-85FA-F41C56E0D5CF}"/>
                </a:ext>
              </a:extLst>
            </p:cNvPr>
            <p:cNvGraphicFramePr>
              <a:graphicFrameLocks noChangeAspect="1"/>
            </p:cNvGraphicFramePr>
            <p:nvPr/>
          </p:nvGraphicFramePr>
          <p:xfrm>
            <a:off x="4005" y="2426"/>
            <a:ext cx="1245" cy="220"/>
          </p:xfrm>
          <a:graphic>
            <a:graphicData uri="http://schemas.openxmlformats.org/presentationml/2006/ole">
              <mc:AlternateContent xmlns:mc="http://schemas.openxmlformats.org/markup-compatibility/2006">
                <mc:Choice xmlns:v="urn:schemas-microsoft-com:vml" Requires="v">
                  <p:oleObj spid="_x0000_s9228" name="Equation" r:id="rId14" imgW="1219200" imgH="215900" progId="Equation.3">
                    <p:embed/>
                  </p:oleObj>
                </mc:Choice>
                <mc:Fallback>
                  <p:oleObj name="Equation" r:id="rId14" imgW="1219200" imgH="215900" progId="Equation.3">
                    <p:embed/>
                    <p:pic>
                      <p:nvPicPr>
                        <p:cNvPr id="77837" name="Object 19">
                          <a:extLst>
                            <a:ext uri="{FF2B5EF4-FFF2-40B4-BE49-F238E27FC236}">
                              <a16:creationId xmlns:a16="http://schemas.microsoft.com/office/drawing/2014/main" id="{BE90C422-1CE7-40C5-85FA-F41C56E0D5C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05" y="2426"/>
                          <a:ext cx="1245"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77838" name="Line 20">
              <a:extLst>
                <a:ext uri="{FF2B5EF4-FFF2-40B4-BE49-F238E27FC236}">
                  <a16:creationId xmlns:a16="http://schemas.microsoft.com/office/drawing/2014/main" id="{633EA126-FDE4-4A44-95CD-2665A4C58DC5}"/>
                </a:ext>
              </a:extLst>
            </p:cNvPr>
            <p:cNvSpPr>
              <a:spLocks noChangeShapeType="1"/>
            </p:cNvSpPr>
            <p:nvPr/>
          </p:nvSpPr>
          <p:spPr bwMode="auto">
            <a:xfrm>
              <a:off x="4527" y="2643"/>
              <a:ext cx="366"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pPr defTabSz="914353" eaLnBrk="0" fontAlgn="base" hangingPunct="0">
                <a:spcBef>
                  <a:spcPct val="0"/>
                </a:spcBef>
                <a:spcAft>
                  <a:spcPct val="0"/>
                </a:spcAft>
                <a:defRPr/>
              </a:pPr>
              <a:endParaRPr lang="en-US">
                <a:solidFill>
                  <a:srgbClr val="000000"/>
                </a:solidFill>
                <a:latin typeface="Arial" panose="020B0604020202020204" pitchFamily="34" charset="0"/>
                <a:ea typeface="MS PGothic" panose="020B0600070205080204" pitchFamily="34" charset="-128"/>
                <a:sym typeface="Helvetica Light"/>
              </a:endParaRPr>
            </a:p>
          </p:txBody>
        </p:sp>
      </p:grpSp>
    </p:spTree>
    <p:extLst>
      <p:ext uri="{BB962C8B-B14F-4D97-AF65-F5344CB8AC3E}">
        <p14:creationId xmlns:p14="http://schemas.microsoft.com/office/powerpoint/2010/main" val="12898054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a:extLst>
              <a:ext uri="{FF2B5EF4-FFF2-40B4-BE49-F238E27FC236}">
                <a16:creationId xmlns:a16="http://schemas.microsoft.com/office/drawing/2014/main" id="{67DAC07A-CA5B-4C73-B5B0-6F19C5FC93D0}"/>
              </a:ext>
            </a:extLst>
          </p:cNvPr>
          <p:cNvSpPr>
            <a:spLocks noGrp="1" noChangeArrowheads="1"/>
          </p:cNvSpPr>
          <p:nvPr>
            <p:ph type="title"/>
          </p:nvPr>
        </p:nvSpPr>
        <p:spPr>
          <a:xfrm>
            <a:off x="1981200" y="-76200"/>
            <a:ext cx="8229600" cy="1143000"/>
          </a:xfrm>
        </p:spPr>
        <p:txBody>
          <a:bodyPr/>
          <a:lstStyle/>
          <a:p>
            <a:pPr eaLnBrk="1" hangingPunct="1"/>
            <a:r>
              <a:rPr lang="en-US" altLang="ja-JP" sz="3600"/>
              <a:t>Computing light source directions</a:t>
            </a:r>
          </a:p>
        </p:txBody>
      </p:sp>
      <p:sp>
        <p:nvSpPr>
          <p:cNvPr id="81922" name="Rectangle 3">
            <a:extLst>
              <a:ext uri="{FF2B5EF4-FFF2-40B4-BE49-F238E27FC236}">
                <a16:creationId xmlns:a16="http://schemas.microsoft.com/office/drawing/2014/main" id="{BB3A240F-A096-46FA-A9AA-4FCF4055388E}"/>
              </a:ext>
            </a:extLst>
          </p:cNvPr>
          <p:cNvSpPr>
            <a:spLocks noGrp="1" noChangeArrowheads="1"/>
          </p:cNvSpPr>
          <p:nvPr>
            <p:ph type="body" idx="1"/>
          </p:nvPr>
        </p:nvSpPr>
        <p:spPr>
          <a:xfrm>
            <a:off x="1981200" y="1417638"/>
            <a:ext cx="8229600" cy="4525962"/>
          </a:xfrm>
        </p:spPr>
        <p:txBody>
          <a:bodyPr/>
          <a:lstStyle/>
          <a:p>
            <a:pPr marL="469876" indent="-469876"/>
            <a:r>
              <a:rPr lang="en-US" altLang="ja-JP" sz="2400"/>
              <a:t>Trick:  place a chrome sphere in the scene</a:t>
            </a:r>
          </a:p>
          <a:p>
            <a:pPr marL="908004" lvl="1" indent="-436541"/>
            <a:endParaRPr lang="en-US" altLang="ja-JP" sz="2000"/>
          </a:p>
          <a:p>
            <a:pPr marL="908004" lvl="1" indent="-436541"/>
            <a:endParaRPr lang="en-US" altLang="ja-JP" sz="2000"/>
          </a:p>
          <a:p>
            <a:pPr marL="908004" lvl="1" indent="-436541"/>
            <a:endParaRPr lang="en-US" altLang="ja-JP" sz="2000"/>
          </a:p>
          <a:p>
            <a:pPr marL="908004" lvl="1" indent="-436541"/>
            <a:endParaRPr lang="en-US" altLang="ja-JP" sz="2000"/>
          </a:p>
          <a:p>
            <a:pPr marL="908004" lvl="1" indent="-436541"/>
            <a:endParaRPr lang="en-US" altLang="ja-JP" sz="2000"/>
          </a:p>
          <a:p>
            <a:pPr marL="908004" lvl="1" indent="-436541"/>
            <a:endParaRPr lang="en-US" altLang="ja-JP" sz="2000"/>
          </a:p>
          <a:p>
            <a:pPr marL="908004" lvl="1" indent="-436541"/>
            <a:r>
              <a:rPr lang="en-US" altLang="ja-JP" sz="2000"/>
              <a:t>the location of the highlight tells you the source direction</a:t>
            </a:r>
          </a:p>
        </p:txBody>
      </p:sp>
      <p:sp>
        <p:nvSpPr>
          <p:cNvPr id="81923" name="Rectangle 4">
            <a:extLst>
              <a:ext uri="{FF2B5EF4-FFF2-40B4-BE49-F238E27FC236}">
                <a16:creationId xmlns:a16="http://schemas.microsoft.com/office/drawing/2014/main" id="{E58A46E1-A15B-490E-A5BD-E952C55CF19D}"/>
              </a:ext>
            </a:extLst>
          </p:cNvPr>
          <p:cNvSpPr>
            <a:spLocks noChangeArrowheads="1"/>
          </p:cNvSpPr>
          <p:nvPr/>
        </p:nvSpPr>
        <p:spPr bwMode="auto">
          <a:xfrm>
            <a:off x="2820988" y="4281488"/>
            <a:ext cx="7313612"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hangingPunct="0">
              <a:spcBef>
                <a:spcPct val="0"/>
              </a:spcBef>
              <a:spcAft>
                <a:spcPct val="0"/>
              </a:spcAft>
              <a:defRPr/>
            </a:pPr>
            <a:endParaRPr lang="en-US" altLang="en-US" sz="1800">
              <a:solidFill>
                <a:srgbClr val="000000"/>
              </a:solidFill>
              <a:sym typeface="Helvetica Light"/>
            </a:endParaRPr>
          </a:p>
        </p:txBody>
      </p:sp>
      <p:pic>
        <p:nvPicPr>
          <p:cNvPr id="81924" name="Picture 5" descr="spec1">
            <a:extLst>
              <a:ext uri="{FF2B5EF4-FFF2-40B4-BE49-F238E27FC236}">
                <a16:creationId xmlns:a16="http://schemas.microsoft.com/office/drawing/2014/main" id="{C97B098A-EF60-40DF-AFCA-22710DCAAD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2100" y="2109788"/>
            <a:ext cx="6362700" cy="171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37273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a:extLst>
              <a:ext uri="{FF2B5EF4-FFF2-40B4-BE49-F238E27FC236}">
                <a16:creationId xmlns:a16="http://schemas.microsoft.com/office/drawing/2014/main" id="{7BD66091-EFDF-456D-BD53-6645357BD51E}"/>
              </a:ext>
            </a:extLst>
          </p:cNvPr>
          <p:cNvSpPr>
            <a:spLocks noGrp="1" noChangeArrowheads="1"/>
          </p:cNvSpPr>
          <p:nvPr>
            <p:ph type="title"/>
          </p:nvPr>
        </p:nvSpPr>
        <p:spPr>
          <a:xfrm>
            <a:off x="1981200" y="-76200"/>
            <a:ext cx="8229600" cy="1143000"/>
          </a:xfrm>
        </p:spPr>
        <p:txBody>
          <a:bodyPr/>
          <a:lstStyle/>
          <a:p>
            <a:pPr eaLnBrk="1" hangingPunct="1"/>
            <a:r>
              <a:rPr lang="en-US" altLang="ja-JP" sz="3600"/>
              <a:t>Limitations</a:t>
            </a:r>
          </a:p>
        </p:txBody>
      </p:sp>
      <p:sp>
        <p:nvSpPr>
          <p:cNvPr id="88066" name="Rectangle 3">
            <a:extLst>
              <a:ext uri="{FF2B5EF4-FFF2-40B4-BE49-F238E27FC236}">
                <a16:creationId xmlns:a16="http://schemas.microsoft.com/office/drawing/2014/main" id="{DA72C520-F1A7-43DA-BC60-6584435AB921}"/>
              </a:ext>
            </a:extLst>
          </p:cNvPr>
          <p:cNvSpPr>
            <a:spLocks noGrp="1" noChangeArrowheads="1"/>
          </p:cNvSpPr>
          <p:nvPr>
            <p:ph type="body" idx="1"/>
          </p:nvPr>
        </p:nvSpPr>
        <p:spPr>
          <a:xfrm>
            <a:off x="2090738" y="1371600"/>
            <a:ext cx="8372475" cy="4267200"/>
          </a:xfrm>
        </p:spPr>
        <p:txBody>
          <a:bodyPr/>
          <a:lstStyle/>
          <a:p>
            <a:pPr marL="469876" indent="-469876"/>
            <a:r>
              <a:rPr lang="en-US" altLang="ja-JP"/>
              <a:t>Big problems</a:t>
            </a:r>
          </a:p>
          <a:p>
            <a:pPr marL="908004" lvl="1" indent="-436541"/>
            <a:r>
              <a:rPr lang="en-US" altLang="ja-JP"/>
              <a:t>Doesn’t work for shiny things, semi-translucent things</a:t>
            </a:r>
          </a:p>
          <a:p>
            <a:pPr marL="908004" lvl="1" indent="-436541"/>
            <a:r>
              <a:rPr lang="en-US" altLang="ja-JP"/>
              <a:t>Shadows, inter-reflections</a:t>
            </a:r>
          </a:p>
          <a:p>
            <a:pPr marL="908004" lvl="1" indent="-436541"/>
            <a:endParaRPr lang="en-US" altLang="ja-JP"/>
          </a:p>
          <a:p>
            <a:pPr marL="469876" indent="-469876"/>
            <a:r>
              <a:rPr lang="en-US" altLang="ja-JP"/>
              <a:t>Smaller problems</a:t>
            </a:r>
          </a:p>
          <a:p>
            <a:pPr marL="908004" lvl="1" indent="-436541"/>
            <a:r>
              <a:rPr lang="en-US" altLang="ja-JP"/>
              <a:t>Camera and lights have to be distant</a:t>
            </a:r>
          </a:p>
          <a:p>
            <a:pPr marL="908004" lvl="1" indent="-436541"/>
            <a:r>
              <a:rPr lang="en-US" altLang="ja-JP"/>
              <a:t>Calibration requirements</a:t>
            </a:r>
          </a:p>
          <a:p>
            <a:pPr marL="1304858" lvl="2" indent="-395268"/>
            <a:r>
              <a:rPr lang="en-US" altLang="ja-JP"/>
              <a:t>measure light source directions, intensities</a:t>
            </a:r>
          </a:p>
          <a:p>
            <a:pPr marL="1304858" lvl="2" indent="-395268"/>
            <a:r>
              <a:rPr lang="en-US" altLang="ja-JP"/>
              <a:t>camera response function</a:t>
            </a:r>
          </a:p>
        </p:txBody>
      </p:sp>
    </p:spTree>
    <p:extLst>
      <p:ext uri="{BB962C8B-B14F-4D97-AF65-F5344CB8AC3E}">
        <p14:creationId xmlns:p14="http://schemas.microsoft.com/office/powerpoint/2010/main" val="42560027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Depth from </a:t>
            </a:r>
            <a:r>
              <a:rPr lang="en-US" dirty="0" err="1"/>
              <a:t>normals</a:t>
            </a:r>
            <a:endParaRPr lang="en-US" dirty="0"/>
          </a:p>
        </p:txBody>
      </p:sp>
      <p:sp>
        <p:nvSpPr>
          <p:cNvPr id="3" name="Content Placeholder 2"/>
          <p:cNvSpPr>
            <a:spLocks noGrp="1"/>
          </p:cNvSpPr>
          <p:nvPr>
            <p:ph idx="1"/>
          </p:nvPr>
        </p:nvSpPr>
        <p:spPr/>
        <p:txBody>
          <a:bodyPr>
            <a:normAutofit fontScale="85000" lnSpcReduction="20000"/>
          </a:bodyPr>
          <a:lstStyle/>
          <a:p>
            <a:pPr>
              <a:buFont typeface="Arial" panose="020B0604020202020204" pitchFamily="34" charset="0"/>
              <a:buChar char="•"/>
            </a:pPr>
            <a:r>
              <a:rPr lang="en-US" dirty="0"/>
              <a:t>Solving the linear system per-pixel gives us an estimated surface normal for each pixel</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r>
              <a:rPr lang="en-US" dirty="0"/>
              <a:t>How can we compute depth from </a:t>
            </a:r>
            <a:r>
              <a:rPr lang="en-US" dirty="0" err="1"/>
              <a:t>normals</a:t>
            </a:r>
            <a:r>
              <a:rPr lang="en-US" dirty="0"/>
              <a:t>?</a:t>
            </a:r>
          </a:p>
          <a:p>
            <a:pPr lvl="1">
              <a:buFont typeface="Arial" panose="020B0604020202020204" pitchFamily="34" charset="0"/>
              <a:buChar char="•"/>
            </a:pPr>
            <a:r>
              <a:rPr lang="en-US" dirty="0" err="1"/>
              <a:t>Normals</a:t>
            </a:r>
            <a:r>
              <a:rPr lang="en-US" dirty="0"/>
              <a:t> are like the “derivative” of the true depth</a:t>
            </a:r>
          </a:p>
        </p:txBody>
      </p:sp>
      <p:pic>
        <p:nvPicPr>
          <p:cNvPr id="4" name="Picture 5" descr="buddhas"/>
          <p:cNvPicPr>
            <a:picLocks noChangeAspect="1" noChangeArrowheads="1"/>
          </p:cNvPicPr>
          <p:nvPr/>
        </p:nvPicPr>
        <p:blipFill rotWithShape="1">
          <a:blip r:embed="rId2" cstate="print"/>
          <a:srcRect r="36285"/>
          <a:stretch/>
        </p:blipFill>
        <p:spPr bwMode="auto">
          <a:xfrm>
            <a:off x="3642262" y="2053431"/>
            <a:ext cx="5410341" cy="2751137"/>
          </a:xfrm>
          <a:prstGeom prst="rect">
            <a:avLst/>
          </a:prstGeom>
          <a:noFill/>
          <a:ln w="9525">
            <a:noFill/>
            <a:miter lim="800000"/>
            <a:headEnd/>
            <a:tailEnd/>
          </a:ln>
        </p:spPr>
      </p:pic>
      <p:sp>
        <p:nvSpPr>
          <p:cNvPr id="5" name="TextBox 4"/>
          <p:cNvSpPr txBox="1"/>
          <p:nvPr/>
        </p:nvSpPr>
        <p:spPr>
          <a:xfrm>
            <a:off x="3642511" y="4673687"/>
            <a:ext cx="1079142" cy="307777"/>
          </a:xfrm>
          <a:prstGeom prst="rect">
            <a:avLst/>
          </a:prstGeom>
          <a:noFill/>
        </p:spPr>
        <p:txBody>
          <a:bodyPr wrap="none" rtlCol="0">
            <a:spAutoFit/>
          </a:bodyPr>
          <a:lstStyle/>
          <a:p>
            <a:pPr defTabSz="914353">
              <a:defRPr/>
            </a:pPr>
            <a:r>
              <a:rPr lang="en-US" sz="1400" dirty="0">
                <a:solidFill>
                  <a:srgbClr val="000000"/>
                </a:solidFill>
                <a:latin typeface="Arial"/>
                <a:sym typeface="Helvetica Light"/>
              </a:rPr>
              <a:t>Input photo</a:t>
            </a:r>
          </a:p>
        </p:txBody>
      </p:sp>
      <p:sp>
        <p:nvSpPr>
          <p:cNvPr id="6" name="TextBox 5"/>
          <p:cNvSpPr txBox="1"/>
          <p:nvPr/>
        </p:nvSpPr>
        <p:spPr>
          <a:xfrm>
            <a:off x="5152943" y="4673687"/>
            <a:ext cx="1766924" cy="307777"/>
          </a:xfrm>
          <a:prstGeom prst="rect">
            <a:avLst/>
          </a:prstGeom>
          <a:noFill/>
        </p:spPr>
        <p:txBody>
          <a:bodyPr wrap="square" rtlCol="0">
            <a:spAutoFit/>
          </a:bodyPr>
          <a:lstStyle/>
          <a:p>
            <a:pPr algn="ctr" defTabSz="914353">
              <a:defRPr/>
            </a:pPr>
            <a:r>
              <a:rPr lang="en-US" sz="1400" dirty="0">
                <a:solidFill>
                  <a:srgbClr val="000000"/>
                </a:solidFill>
                <a:latin typeface="Arial"/>
                <a:sym typeface="Helvetica Light"/>
              </a:rPr>
              <a:t>Estimated </a:t>
            </a:r>
            <a:r>
              <a:rPr lang="en-US" sz="1400" dirty="0" err="1">
                <a:solidFill>
                  <a:srgbClr val="000000"/>
                </a:solidFill>
                <a:latin typeface="Arial"/>
                <a:sym typeface="Helvetica Light"/>
              </a:rPr>
              <a:t>normals</a:t>
            </a:r>
            <a:endParaRPr lang="en-US" sz="1400" dirty="0">
              <a:solidFill>
                <a:srgbClr val="000000"/>
              </a:solidFill>
              <a:latin typeface="Arial"/>
              <a:sym typeface="Helvetica Light"/>
            </a:endParaRPr>
          </a:p>
        </p:txBody>
      </p:sp>
      <p:sp>
        <p:nvSpPr>
          <p:cNvPr id="7" name="TextBox 6"/>
          <p:cNvSpPr txBox="1"/>
          <p:nvPr/>
        </p:nvSpPr>
        <p:spPr>
          <a:xfrm>
            <a:off x="7023942" y="4565964"/>
            <a:ext cx="1842418" cy="523220"/>
          </a:xfrm>
          <a:prstGeom prst="rect">
            <a:avLst/>
          </a:prstGeom>
          <a:noFill/>
        </p:spPr>
        <p:txBody>
          <a:bodyPr wrap="square" rtlCol="0">
            <a:spAutoFit/>
          </a:bodyPr>
          <a:lstStyle/>
          <a:p>
            <a:pPr algn="ctr" defTabSz="914353">
              <a:defRPr/>
            </a:pPr>
            <a:r>
              <a:rPr lang="en-US" sz="1400" dirty="0">
                <a:solidFill>
                  <a:srgbClr val="000000"/>
                </a:solidFill>
                <a:latin typeface="Arial"/>
                <a:sym typeface="Helvetica Light"/>
              </a:rPr>
              <a:t>Estimated </a:t>
            </a:r>
            <a:r>
              <a:rPr lang="en-US" sz="1400" dirty="0" err="1">
                <a:solidFill>
                  <a:srgbClr val="000000"/>
                </a:solidFill>
                <a:latin typeface="Arial"/>
                <a:sym typeface="Helvetica Light"/>
              </a:rPr>
              <a:t>normals</a:t>
            </a:r>
            <a:r>
              <a:rPr lang="en-US" sz="1400" dirty="0">
                <a:solidFill>
                  <a:srgbClr val="000000"/>
                </a:solidFill>
                <a:latin typeface="Arial"/>
                <a:sym typeface="Helvetica Light"/>
              </a:rPr>
              <a:t> (needle diagram)</a:t>
            </a:r>
          </a:p>
        </p:txBody>
      </p:sp>
    </p:spTree>
    <p:extLst>
      <p:ext uri="{BB962C8B-B14F-4D97-AF65-F5344CB8AC3E}">
        <p14:creationId xmlns:p14="http://schemas.microsoft.com/office/powerpoint/2010/main" val="411108764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animEffect transition="in" filter="fade">
                                      <p:cBhvr>
                                        <p:cTn id="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 Integration</a:t>
            </a:r>
          </a:p>
        </p:txBody>
      </p:sp>
      <p:sp>
        <p:nvSpPr>
          <p:cNvPr id="3" name="Content Placeholder 2"/>
          <p:cNvSpPr>
            <a:spLocks noGrp="1"/>
          </p:cNvSpPr>
          <p:nvPr>
            <p:ph idx="1"/>
          </p:nvPr>
        </p:nvSpPr>
        <p:spPr/>
        <p:txBody>
          <a:bodyPr>
            <a:normAutofit fontScale="92500" lnSpcReduction="20000"/>
          </a:bodyPr>
          <a:lstStyle/>
          <a:p>
            <a:pPr>
              <a:buFont typeface="Arial" panose="020B0604020202020204" pitchFamily="34" charset="0"/>
              <a:buChar char="•"/>
            </a:pPr>
            <a:r>
              <a:rPr lang="en-US" dirty="0"/>
              <a:t>Integrating a set of derivatives is easy in 1D</a:t>
            </a:r>
          </a:p>
          <a:p>
            <a:pPr lvl="1">
              <a:buFont typeface="Arial" panose="020B0604020202020204" pitchFamily="34" charset="0"/>
              <a:buChar char="•"/>
            </a:pPr>
            <a:r>
              <a:rPr lang="en-US" dirty="0"/>
              <a:t>(similar to Euler’s method from diff. eq. class)</a:t>
            </a:r>
          </a:p>
          <a:p>
            <a:pPr lvl="1">
              <a:buFont typeface="Arial" panose="020B0604020202020204" pitchFamily="34" charset="0"/>
              <a:buChar char="•"/>
            </a:pPr>
            <a:endParaRPr lang="en-US" dirty="0"/>
          </a:p>
          <a:p>
            <a:pPr lvl="1">
              <a:buFont typeface="Arial" panose="020B0604020202020204" pitchFamily="34" charset="0"/>
              <a:buChar char="•"/>
            </a:pPr>
            <a:endParaRPr lang="en-US" dirty="0"/>
          </a:p>
          <a:p>
            <a:pPr lvl="1">
              <a:buFont typeface="Arial" panose="020B0604020202020204" pitchFamily="34" charset="0"/>
              <a:buChar char="•"/>
            </a:pPr>
            <a:endParaRPr lang="en-US" dirty="0"/>
          </a:p>
          <a:p>
            <a:pPr lvl="1">
              <a:buFont typeface="Arial" panose="020B0604020202020204" pitchFamily="34" charset="0"/>
              <a:buChar char="•"/>
            </a:pPr>
            <a:endParaRPr lang="en-US" dirty="0"/>
          </a:p>
          <a:p>
            <a:pPr lvl="1">
              <a:buFont typeface="Arial" panose="020B0604020202020204" pitchFamily="34" charset="0"/>
              <a:buChar char="•"/>
            </a:pPr>
            <a:endParaRPr lang="en-US" dirty="0"/>
          </a:p>
          <a:p>
            <a:pPr lvl="1">
              <a:buFont typeface="Arial" panose="020B0604020202020204" pitchFamily="34" charset="0"/>
              <a:buChar char="•"/>
            </a:pPr>
            <a:endParaRPr lang="en-US" dirty="0"/>
          </a:p>
          <a:p>
            <a:pPr lvl="1">
              <a:buFont typeface="Arial" panose="020B0604020202020204" pitchFamily="34" charset="0"/>
              <a:buChar char="•"/>
            </a:pPr>
            <a:endParaRPr lang="en-US" dirty="0"/>
          </a:p>
          <a:p>
            <a:pPr lvl="1">
              <a:buFont typeface="Arial" panose="020B0604020202020204" pitchFamily="34" charset="0"/>
              <a:buChar char="•"/>
            </a:pPr>
            <a:endParaRPr lang="en-US" dirty="0"/>
          </a:p>
          <a:p>
            <a:pPr>
              <a:buFont typeface="Arial" panose="020B0604020202020204" pitchFamily="34" charset="0"/>
              <a:buChar char="•"/>
            </a:pPr>
            <a:r>
              <a:rPr lang="en-US" dirty="0"/>
              <a:t>Could just integrate </a:t>
            </a:r>
            <a:r>
              <a:rPr lang="en-US" dirty="0" err="1"/>
              <a:t>normals</a:t>
            </a:r>
            <a:r>
              <a:rPr lang="en-US" dirty="0"/>
              <a:t> in each column / row separately</a:t>
            </a:r>
          </a:p>
          <a:p>
            <a:pPr>
              <a:buFont typeface="Arial" panose="020B0604020202020204" pitchFamily="34" charset="0"/>
              <a:buChar char="•"/>
            </a:pPr>
            <a:r>
              <a:rPr lang="en-US" dirty="0"/>
              <a:t>Instead, we formulate as a linear system and solve for depths that </a:t>
            </a:r>
            <a:r>
              <a:rPr lang="en-US" i="1" dirty="0"/>
              <a:t>best agree with the surface </a:t>
            </a:r>
            <a:r>
              <a:rPr lang="en-US" i="1" dirty="0" err="1"/>
              <a:t>normals</a:t>
            </a:r>
            <a:endParaRPr lang="en-US" dirty="0"/>
          </a:p>
        </p:txBody>
      </p:sp>
      <p:pic>
        <p:nvPicPr>
          <p:cNvPr id="862210" name="Picture 2" descr="http://upload.wikimedia.org/wikipedia/commons/thumb/1/10/Euler_method.svg/330px-Euler_method.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5781" y="1905016"/>
            <a:ext cx="3143250" cy="2457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408593"/>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a:extLst>
              <a:ext uri="{FF2B5EF4-FFF2-40B4-BE49-F238E27FC236}">
                <a16:creationId xmlns:a16="http://schemas.microsoft.com/office/drawing/2014/main" id="{A61E9AD3-93BB-4294-904F-3C986F32A49F}"/>
              </a:ext>
            </a:extLst>
          </p:cNvPr>
          <p:cNvSpPr>
            <a:spLocks noGrp="1" noChangeArrowheads="1"/>
          </p:cNvSpPr>
          <p:nvPr>
            <p:ph type="title"/>
          </p:nvPr>
        </p:nvSpPr>
        <p:spPr>
          <a:xfrm>
            <a:off x="1981200" y="-76200"/>
            <a:ext cx="8229600" cy="1143000"/>
          </a:xfrm>
        </p:spPr>
        <p:txBody>
          <a:bodyPr/>
          <a:lstStyle/>
          <a:p>
            <a:pPr eaLnBrk="1" hangingPunct="1"/>
            <a:r>
              <a:rPr lang="en-US" altLang="ja-JP" sz="3600"/>
              <a:t>Results</a:t>
            </a:r>
          </a:p>
        </p:txBody>
      </p:sp>
      <p:sp>
        <p:nvSpPr>
          <p:cNvPr id="100354" name="Rectangle 3">
            <a:extLst>
              <a:ext uri="{FF2B5EF4-FFF2-40B4-BE49-F238E27FC236}">
                <a16:creationId xmlns:a16="http://schemas.microsoft.com/office/drawing/2014/main" id="{E95B99D2-FDFF-4DBC-AEA7-1A02BE0015E9}"/>
              </a:ext>
            </a:extLst>
          </p:cNvPr>
          <p:cNvSpPr>
            <a:spLocks noGrp="1" noChangeArrowheads="1"/>
          </p:cNvSpPr>
          <p:nvPr>
            <p:ph type="body" idx="1"/>
          </p:nvPr>
        </p:nvSpPr>
        <p:spPr>
          <a:xfrm>
            <a:off x="1711326" y="4398964"/>
            <a:ext cx="8880475" cy="1849437"/>
          </a:xfrm>
        </p:spPr>
        <p:txBody>
          <a:bodyPr>
            <a:normAutofit fontScale="92500" lnSpcReduction="10000"/>
          </a:bodyPr>
          <a:lstStyle/>
          <a:p>
            <a:pPr marL="571471" indent="-571471">
              <a:buFontTx/>
              <a:buAutoNum type="arabicPeriod"/>
            </a:pPr>
            <a:r>
              <a:rPr lang="en-US" altLang="ja-JP" sz="2200"/>
              <a:t>Estimate light source directions</a:t>
            </a:r>
          </a:p>
          <a:p>
            <a:pPr marL="571471" indent="-571471">
              <a:buFontTx/>
              <a:buAutoNum type="arabicPeriod"/>
            </a:pPr>
            <a:r>
              <a:rPr lang="en-US" altLang="ja-JP" sz="2200"/>
              <a:t>Compute surface normals</a:t>
            </a:r>
          </a:p>
          <a:p>
            <a:pPr marL="571471" indent="-571471">
              <a:buFontTx/>
              <a:buAutoNum type="arabicPeriod"/>
            </a:pPr>
            <a:r>
              <a:rPr lang="en-US" altLang="ja-JP" sz="2200"/>
              <a:t>Compute albedo values</a:t>
            </a:r>
          </a:p>
          <a:p>
            <a:pPr marL="571471" indent="-571471">
              <a:buFontTx/>
              <a:buAutoNum type="arabicPeriod"/>
            </a:pPr>
            <a:r>
              <a:rPr lang="en-US" altLang="ja-JP" sz="2200"/>
              <a:t>Estimate depth from surface normals</a:t>
            </a:r>
          </a:p>
          <a:p>
            <a:pPr marL="571471" indent="-571471">
              <a:buFontTx/>
              <a:buAutoNum type="arabicPeriod"/>
            </a:pPr>
            <a:r>
              <a:rPr lang="en-US" altLang="ja-JP" sz="2200"/>
              <a:t>Relight the object (with original texture and uniform albedo)</a:t>
            </a:r>
          </a:p>
        </p:txBody>
      </p:sp>
      <p:pic>
        <p:nvPicPr>
          <p:cNvPr id="100355" name="Picture 4" descr="buddha_albedos">
            <a:extLst>
              <a:ext uri="{FF2B5EF4-FFF2-40B4-BE49-F238E27FC236}">
                <a16:creationId xmlns:a16="http://schemas.microsoft.com/office/drawing/2014/main" id="{F4913D7A-A8E7-4C73-818A-82B91E6182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3351" y="1295400"/>
            <a:ext cx="1666875" cy="283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6" name="Picture 5" descr="buddha_depths">
            <a:extLst>
              <a:ext uri="{FF2B5EF4-FFF2-40B4-BE49-F238E27FC236}">
                <a16:creationId xmlns:a16="http://schemas.microsoft.com/office/drawing/2014/main" id="{AFF35CC9-4AB3-45B3-9A85-2FE680CFF9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539" y="1295400"/>
            <a:ext cx="1666875" cy="283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7" name="Picture 6" descr="buddha_normals">
            <a:extLst>
              <a:ext uri="{FF2B5EF4-FFF2-40B4-BE49-F238E27FC236}">
                <a16:creationId xmlns:a16="http://schemas.microsoft.com/office/drawing/2014/main" id="{8B246375-F49D-474B-AF84-5C9CAD275E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9164" y="1295400"/>
            <a:ext cx="1666875" cy="283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8" name="Picture 7" descr="buddha">
            <a:extLst>
              <a:ext uri="{FF2B5EF4-FFF2-40B4-BE49-F238E27FC236}">
                <a16:creationId xmlns:a16="http://schemas.microsoft.com/office/drawing/2014/main" id="{9414F3A4-8F5D-4945-8393-C53169B750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16088" y="1316038"/>
            <a:ext cx="1655762" cy="281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9" name="Picture 8" descr="buddharelit">
            <a:extLst>
              <a:ext uri="{FF2B5EF4-FFF2-40B4-BE49-F238E27FC236}">
                <a16:creationId xmlns:a16="http://schemas.microsoft.com/office/drawing/2014/main" id="{DD9A5DC0-59B5-401E-8240-B1A84335C7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23314" y="1295400"/>
            <a:ext cx="1666875" cy="283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20572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2415EF7A-30D8-4EAE-B941-F523CBD2B0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334" r="8421" b="2951"/>
          <a:stretch>
            <a:fillRect/>
          </a:stretch>
        </p:blipFill>
        <p:spPr bwMode="auto">
          <a:xfrm>
            <a:off x="4462463" y="3886201"/>
            <a:ext cx="2112962" cy="2112963"/>
          </a:xfrm>
          <a:prstGeom prst="rect">
            <a:avLst/>
          </a:prstGeom>
          <a:noFill/>
          <a:ln w="127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1618" name="Rectangle 44">
            <a:extLst>
              <a:ext uri="{FF2B5EF4-FFF2-40B4-BE49-F238E27FC236}">
                <a16:creationId xmlns:a16="http://schemas.microsoft.com/office/drawing/2014/main" id="{62F910E1-67E8-4E92-9C2A-61DEFA384FEB}"/>
              </a:ext>
            </a:extLst>
          </p:cNvPr>
          <p:cNvSpPr>
            <a:spLocks noChangeArrowheads="1"/>
          </p:cNvSpPr>
          <p:nvPr/>
        </p:nvSpPr>
        <p:spPr bwMode="auto">
          <a:xfrm>
            <a:off x="1524000" y="222251"/>
            <a:ext cx="91440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defTabSz="914353" eaLnBrk="0" fontAlgn="base" hangingPunct="0">
              <a:spcBef>
                <a:spcPct val="0"/>
              </a:spcBef>
              <a:spcAft>
                <a:spcPct val="0"/>
              </a:spcAft>
              <a:defRPr/>
            </a:pPr>
            <a:r>
              <a:rPr lang="en-US" altLang="zh-CN" sz="3200">
                <a:solidFill>
                  <a:srgbClr val="000000"/>
                </a:solidFill>
                <a:ea typeface="SimSun" panose="02010600030101010101" pitchFamily="2" charset="-122"/>
                <a:sym typeface="Helvetica Light"/>
              </a:rPr>
              <a:t>Results: Lambertian Sphere</a:t>
            </a:r>
          </a:p>
        </p:txBody>
      </p:sp>
      <p:pic>
        <p:nvPicPr>
          <p:cNvPr id="111619" name="Picture 4">
            <a:extLst>
              <a:ext uri="{FF2B5EF4-FFF2-40B4-BE49-F238E27FC236}">
                <a16:creationId xmlns:a16="http://schemas.microsoft.com/office/drawing/2014/main" id="{EBF7E6ED-6478-44CD-8E64-C0AA873F60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2300" y="1406526"/>
            <a:ext cx="1563688" cy="1554163"/>
          </a:xfrm>
          <a:prstGeom prst="rect">
            <a:avLst/>
          </a:prstGeom>
          <a:noFill/>
          <a:ln w="127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1620" name="Picture 5">
            <a:extLst>
              <a:ext uri="{FF2B5EF4-FFF2-40B4-BE49-F238E27FC236}">
                <a16:creationId xmlns:a16="http://schemas.microsoft.com/office/drawing/2014/main" id="{85341DE9-6454-4FB0-8666-05FD77E000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2039" y="1406526"/>
            <a:ext cx="1560512" cy="1554163"/>
          </a:xfrm>
          <a:prstGeom prst="rect">
            <a:avLst/>
          </a:prstGeom>
          <a:noFill/>
          <a:ln w="127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1621" name="Picture 6">
            <a:extLst>
              <a:ext uri="{FF2B5EF4-FFF2-40B4-BE49-F238E27FC236}">
                <a16:creationId xmlns:a16="http://schemas.microsoft.com/office/drawing/2014/main" id="{09337B24-C05C-4396-B32E-5694D7121C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9926" y="1406526"/>
            <a:ext cx="1565275" cy="1554163"/>
          </a:xfrm>
          <a:prstGeom prst="rect">
            <a:avLst/>
          </a:prstGeom>
          <a:noFill/>
          <a:ln w="127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1622" name="Picture 7">
            <a:extLst>
              <a:ext uri="{FF2B5EF4-FFF2-40B4-BE49-F238E27FC236}">
                <a16:creationId xmlns:a16="http://schemas.microsoft.com/office/drawing/2014/main" id="{76D3853A-0187-4A6F-B536-96398E0B8C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31250" y="1406526"/>
            <a:ext cx="1568450" cy="1554163"/>
          </a:xfrm>
          <a:prstGeom prst="rect">
            <a:avLst/>
          </a:prstGeom>
          <a:noFill/>
          <a:ln w="127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1623" name="Picture 8">
            <a:extLst>
              <a:ext uri="{FF2B5EF4-FFF2-40B4-BE49-F238E27FC236}">
                <a16:creationId xmlns:a16="http://schemas.microsoft.com/office/drawing/2014/main" id="{9D6BF265-2CC0-4C61-8D8B-E1F64C636F8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10189" y="1406526"/>
            <a:ext cx="1563687" cy="1554163"/>
          </a:xfrm>
          <a:prstGeom prst="rect">
            <a:avLst/>
          </a:prstGeom>
          <a:noFill/>
          <a:ln w="127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1624" name="Text Box 12">
            <a:extLst>
              <a:ext uri="{FF2B5EF4-FFF2-40B4-BE49-F238E27FC236}">
                <a16:creationId xmlns:a16="http://schemas.microsoft.com/office/drawing/2014/main" id="{11C5E842-DE29-492D-B103-0777AA364A58}"/>
              </a:ext>
            </a:extLst>
          </p:cNvPr>
          <p:cNvSpPr txBox="1">
            <a:spLocks noChangeArrowheads="1"/>
          </p:cNvSpPr>
          <p:nvPr/>
        </p:nvSpPr>
        <p:spPr bwMode="auto">
          <a:xfrm>
            <a:off x="5133975" y="2998789"/>
            <a:ext cx="16642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hangingPunct="0">
              <a:spcBef>
                <a:spcPct val="0"/>
              </a:spcBef>
              <a:spcAft>
                <a:spcPct val="0"/>
              </a:spcAft>
              <a:defRPr/>
            </a:pPr>
            <a:r>
              <a:rPr lang="en-US" altLang="en-US" sz="2000">
                <a:solidFill>
                  <a:srgbClr val="000000"/>
                </a:solidFill>
                <a:sym typeface="Helvetica Light"/>
              </a:rPr>
              <a:t>Input Images</a:t>
            </a:r>
          </a:p>
        </p:txBody>
      </p:sp>
      <p:pic>
        <p:nvPicPr>
          <p:cNvPr id="56" name="Picture 9">
            <a:extLst>
              <a:ext uri="{FF2B5EF4-FFF2-40B4-BE49-F238E27FC236}">
                <a16:creationId xmlns:a16="http://schemas.microsoft.com/office/drawing/2014/main" id="{85EF3D84-F4FB-4B18-A63F-AF3B962E41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32713" y="3886200"/>
            <a:ext cx="2089150" cy="2089150"/>
          </a:xfrm>
          <a:prstGeom prst="rect">
            <a:avLst/>
          </a:prstGeom>
          <a:noFill/>
          <a:ln w="127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 name="Text Box 13">
            <a:extLst>
              <a:ext uri="{FF2B5EF4-FFF2-40B4-BE49-F238E27FC236}">
                <a16:creationId xmlns:a16="http://schemas.microsoft.com/office/drawing/2014/main" id="{CFDE7522-23F1-4DF4-BF96-E6C497C7B6D5}"/>
              </a:ext>
            </a:extLst>
          </p:cNvPr>
          <p:cNvSpPr txBox="1">
            <a:spLocks noChangeArrowheads="1"/>
          </p:cNvSpPr>
          <p:nvPr/>
        </p:nvSpPr>
        <p:spPr bwMode="auto">
          <a:xfrm>
            <a:off x="7561263" y="6048376"/>
            <a:ext cx="21806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hangingPunct="0">
              <a:spcBef>
                <a:spcPct val="0"/>
              </a:spcBef>
              <a:spcAft>
                <a:spcPct val="0"/>
              </a:spcAft>
              <a:defRPr/>
            </a:pPr>
            <a:r>
              <a:rPr lang="en-US" altLang="en-US" sz="2000" dirty="0">
                <a:solidFill>
                  <a:srgbClr val="000000"/>
                </a:solidFill>
                <a:sym typeface="Helvetica Light"/>
              </a:rPr>
              <a:t>Estimated Albedo</a:t>
            </a:r>
          </a:p>
        </p:txBody>
      </p:sp>
      <p:sp>
        <p:nvSpPr>
          <p:cNvPr id="59" name="Text Box 13">
            <a:extLst>
              <a:ext uri="{FF2B5EF4-FFF2-40B4-BE49-F238E27FC236}">
                <a16:creationId xmlns:a16="http://schemas.microsoft.com/office/drawing/2014/main" id="{16BBDEC7-BF5A-408C-BE3A-9C89CE9F5005}"/>
              </a:ext>
            </a:extLst>
          </p:cNvPr>
          <p:cNvSpPr txBox="1">
            <a:spLocks noChangeArrowheads="1"/>
          </p:cNvSpPr>
          <p:nvPr/>
        </p:nvSpPr>
        <p:spPr bwMode="auto">
          <a:xfrm>
            <a:off x="3797300" y="6048376"/>
            <a:ext cx="33041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hangingPunct="0">
              <a:spcBef>
                <a:spcPct val="0"/>
              </a:spcBef>
              <a:spcAft>
                <a:spcPct val="0"/>
              </a:spcAft>
              <a:defRPr/>
            </a:pPr>
            <a:r>
              <a:rPr lang="en-US" altLang="en-US" sz="2000">
                <a:solidFill>
                  <a:srgbClr val="000000"/>
                </a:solidFill>
                <a:sym typeface="Helvetica Light"/>
              </a:rPr>
              <a:t>Estimated Surface Normals</a:t>
            </a:r>
          </a:p>
        </p:txBody>
      </p:sp>
      <p:sp>
        <p:nvSpPr>
          <p:cNvPr id="54" name="Text Box 13">
            <a:extLst>
              <a:ext uri="{FF2B5EF4-FFF2-40B4-BE49-F238E27FC236}">
                <a16:creationId xmlns:a16="http://schemas.microsoft.com/office/drawing/2014/main" id="{BEF67408-46F8-4851-9B7F-469814D49E4E}"/>
              </a:ext>
            </a:extLst>
          </p:cNvPr>
          <p:cNvSpPr txBox="1">
            <a:spLocks noChangeArrowheads="1"/>
          </p:cNvSpPr>
          <p:nvPr/>
        </p:nvSpPr>
        <p:spPr bwMode="auto">
          <a:xfrm>
            <a:off x="1799876" y="4756151"/>
            <a:ext cx="233749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defTabSz="914353" eaLnBrk="0" fontAlgn="base" hangingPunct="0">
              <a:spcBef>
                <a:spcPct val="0"/>
              </a:spcBef>
              <a:spcAft>
                <a:spcPct val="0"/>
              </a:spcAft>
              <a:defRPr/>
            </a:pPr>
            <a:r>
              <a:rPr lang="en-US" altLang="en-US" sz="1600" dirty="0">
                <a:solidFill>
                  <a:srgbClr val="000000"/>
                </a:solidFill>
                <a:sym typeface="Helvetica Light"/>
              </a:rPr>
              <a:t>Needles are projections</a:t>
            </a:r>
          </a:p>
          <a:p>
            <a:pPr algn="ctr" defTabSz="914353" eaLnBrk="0" fontAlgn="base" hangingPunct="0">
              <a:spcBef>
                <a:spcPct val="0"/>
              </a:spcBef>
              <a:spcAft>
                <a:spcPct val="0"/>
              </a:spcAft>
              <a:defRPr/>
            </a:pPr>
            <a:r>
              <a:rPr lang="en-US" altLang="en-US" sz="1600" dirty="0">
                <a:solidFill>
                  <a:srgbClr val="000000"/>
                </a:solidFill>
                <a:sym typeface="Helvetica Light"/>
              </a:rPr>
              <a:t>of surface </a:t>
            </a:r>
            <a:r>
              <a:rPr lang="en-US" altLang="en-US" sz="1600" dirty="0" err="1">
                <a:solidFill>
                  <a:srgbClr val="000000"/>
                </a:solidFill>
                <a:sym typeface="Helvetica Light"/>
              </a:rPr>
              <a:t>normals</a:t>
            </a:r>
            <a:r>
              <a:rPr lang="en-US" altLang="en-US" sz="1600" dirty="0">
                <a:solidFill>
                  <a:srgbClr val="000000"/>
                </a:solidFill>
                <a:sym typeface="Helvetica Light"/>
              </a:rPr>
              <a:t> on </a:t>
            </a:r>
          </a:p>
          <a:p>
            <a:pPr algn="ctr" defTabSz="914353" eaLnBrk="0" fontAlgn="base" hangingPunct="0">
              <a:spcBef>
                <a:spcPct val="0"/>
              </a:spcBef>
              <a:spcAft>
                <a:spcPct val="0"/>
              </a:spcAft>
              <a:defRPr/>
            </a:pPr>
            <a:r>
              <a:rPr lang="en-US" altLang="en-US" sz="1600" dirty="0">
                <a:solidFill>
                  <a:srgbClr val="000000"/>
                </a:solidFill>
                <a:sym typeface="Helvetica Light"/>
              </a:rPr>
              <a:t>image plane</a:t>
            </a:r>
          </a:p>
        </p:txBody>
      </p:sp>
      <p:sp>
        <p:nvSpPr>
          <p:cNvPr id="60" name="Rectangle 59">
            <a:extLst>
              <a:ext uri="{FF2B5EF4-FFF2-40B4-BE49-F238E27FC236}">
                <a16:creationId xmlns:a16="http://schemas.microsoft.com/office/drawing/2014/main" id="{85215D3E-8AEB-42AB-95B1-63ABD532DAE3}"/>
              </a:ext>
            </a:extLst>
          </p:cNvPr>
          <p:cNvSpPr/>
          <p:nvPr/>
        </p:nvSpPr>
        <p:spPr bwMode="gray">
          <a:xfrm>
            <a:off x="2757489" y="3995739"/>
            <a:ext cx="587375" cy="587375"/>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53" eaLnBrk="0" fontAlgn="base" hangingPunct="0">
              <a:spcBef>
                <a:spcPct val="0"/>
              </a:spcBef>
              <a:spcAft>
                <a:spcPct val="0"/>
              </a:spcAft>
              <a:defRPr/>
            </a:pPr>
            <a:endParaRPr lang="en-US">
              <a:solidFill>
                <a:srgbClr val="000000"/>
              </a:solidFill>
              <a:latin typeface="Times New Roman"/>
              <a:sym typeface="Helvetica Light"/>
            </a:endParaRPr>
          </a:p>
        </p:txBody>
      </p:sp>
      <p:cxnSp>
        <p:nvCxnSpPr>
          <p:cNvPr id="61" name="Straight Arrow Connector 60">
            <a:extLst>
              <a:ext uri="{FF2B5EF4-FFF2-40B4-BE49-F238E27FC236}">
                <a16:creationId xmlns:a16="http://schemas.microsoft.com/office/drawing/2014/main" id="{F1100A19-7B0E-4D65-AD0D-E890C366A585}"/>
              </a:ext>
            </a:extLst>
          </p:cNvPr>
          <p:cNvCxnSpPr/>
          <p:nvPr/>
        </p:nvCxnSpPr>
        <p:spPr bwMode="gray">
          <a:xfrm flipH="1" flipV="1">
            <a:off x="2968625" y="4208464"/>
            <a:ext cx="231775" cy="161925"/>
          </a:xfrm>
          <a:prstGeom prst="straightConnector1">
            <a:avLst/>
          </a:prstGeom>
          <a:ln w="127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DCE94A86-B412-4ADF-B1B9-560B85BAF3A1}"/>
              </a:ext>
            </a:extLst>
          </p:cNvPr>
          <p:cNvSpPr/>
          <p:nvPr/>
        </p:nvSpPr>
        <p:spPr bwMode="white">
          <a:xfrm>
            <a:off x="4633914" y="4494213"/>
            <a:ext cx="100012" cy="96837"/>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53" eaLnBrk="0" fontAlgn="base" hangingPunct="0">
              <a:spcBef>
                <a:spcPct val="0"/>
              </a:spcBef>
              <a:spcAft>
                <a:spcPct val="0"/>
              </a:spcAft>
              <a:defRPr/>
            </a:pPr>
            <a:endParaRPr lang="en-US">
              <a:solidFill>
                <a:srgbClr val="000000"/>
              </a:solidFill>
              <a:latin typeface="Times New Roman"/>
              <a:sym typeface="Helvetica Light"/>
            </a:endParaRPr>
          </a:p>
        </p:txBody>
      </p:sp>
      <p:cxnSp>
        <p:nvCxnSpPr>
          <p:cNvPr id="63" name="Straight Connector 62">
            <a:extLst>
              <a:ext uri="{FF2B5EF4-FFF2-40B4-BE49-F238E27FC236}">
                <a16:creationId xmlns:a16="http://schemas.microsoft.com/office/drawing/2014/main" id="{8C6632C3-04AB-4381-B271-5FB5EB2BCF38}"/>
              </a:ext>
            </a:extLst>
          </p:cNvPr>
          <p:cNvCxnSpPr>
            <a:stCxn id="62" idx="0"/>
          </p:cNvCxnSpPr>
          <p:nvPr/>
        </p:nvCxnSpPr>
        <p:spPr bwMode="auto">
          <a:xfrm flipH="1" flipV="1">
            <a:off x="3344863" y="3995738"/>
            <a:ext cx="1339850" cy="49847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6FBBCE5-1DF3-42D7-809D-07D00336D050}"/>
              </a:ext>
            </a:extLst>
          </p:cNvPr>
          <p:cNvCxnSpPr>
            <a:stCxn id="62" idx="2"/>
          </p:cNvCxnSpPr>
          <p:nvPr/>
        </p:nvCxnSpPr>
        <p:spPr bwMode="auto">
          <a:xfrm flipH="1" flipV="1">
            <a:off x="3344863" y="4583114"/>
            <a:ext cx="1339850" cy="79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1615063"/>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54" grpId="0"/>
      <p:bldP spid="60" grpId="0" animBg="1"/>
      <p:bldP spid="6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1171A30C-5842-DA4E-B3EC-E446E4FF2A72}"/>
              </a:ext>
            </a:extLst>
          </p:cNvPr>
          <p:cNvGrpSpPr>
            <a:grpSpLocks/>
          </p:cNvGrpSpPr>
          <p:nvPr/>
        </p:nvGrpSpPr>
        <p:grpSpPr bwMode="auto">
          <a:xfrm>
            <a:off x="7162800" y="1219200"/>
            <a:ext cx="2133600" cy="4953000"/>
            <a:chOff x="5638800" y="1219200"/>
            <a:chExt cx="2133600" cy="4953000"/>
          </a:xfrm>
        </p:grpSpPr>
        <p:pic>
          <p:nvPicPr>
            <p:cNvPr id="25" name="Picture 2" descr="C:\user\projects\globalWebcam\jobtalk\Gimb.jpg">
              <a:extLst>
                <a:ext uri="{FF2B5EF4-FFF2-40B4-BE49-F238E27FC236}">
                  <a16:creationId xmlns:a16="http://schemas.microsoft.com/office/drawing/2014/main" id="{270D2475-5FC6-4E4C-A905-E71F30998DC7}"/>
                </a:ext>
              </a:extLst>
            </p:cNvPr>
            <p:cNvPicPr>
              <a:picLocks noChangeAspect="1" noChangeArrowheads="1"/>
            </p:cNvPicPr>
            <p:nvPr/>
          </p:nvPicPr>
          <p:blipFill>
            <a:blip r:embed="rId2" cstate="screen">
              <a:duotone>
                <a:prstClr val="black"/>
                <a:schemeClr val="accent3">
                  <a:tint val="45000"/>
                  <a:satMod val="400000"/>
                </a:schemeClr>
              </a:duotone>
            </a:blip>
            <a:srcRect/>
            <a:stretch>
              <a:fillRect/>
            </a:stretch>
          </p:blipFill>
          <p:spPr bwMode="auto">
            <a:xfrm>
              <a:off x="5638800" y="2895600"/>
              <a:ext cx="2133600" cy="1600200"/>
            </a:xfrm>
            <a:prstGeom prst="rect">
              <a:avLst/>
            </a:prstGeom>
            <a:noFill/>
          </p:spPr>
        </p:pic>
        <p:pic>
          <p:nvPicPr>
            <p:cNvPr id="28" name="Picture 3" descr="C:\user\projects\globalWebcam\jobtalk\Gimg.jpg">
              <a:extLst>
                <a:ext uri="{FF2B5EF4-FFF2-40B4-BE49-F238E27FC236}">
                  <a16:creationId xmlns:a16="http://schemas.microsoft.com/office/drawing/2014/main" id="{72EDDAEC-0C39-2044-BC9C-ED6A8879766E}"/>
                </a:ext>
              </a:extLst>
            </p:cNvPr>
            <p:cNvPicPr>
              <a:picLocks noChangeAspect="1" noChangeArrowheads="1"/>
            </p:cNvPicPr>
            <p:nvPr/>
          </p:nvPicPr>
          <p:blipFill>
            <a:blip r:embed="rId3" cstate="screen">
              <a:duotone>
                <a:prstClr val="black"/>
                <a:schemeClr val="accent1">
                  <a:tint val="45000"/>
                  <a:satMod val="400000"/>
                </a:schemeClr>
              </a:duotone>
            </a:blip>
            <a:srcRect/>
            <a:stretch>
              <a:fillRect/>
            </a:stretch>
          </p:blipFill>
          <p:spPr bwMode="auto">
            <a:xfrm>
              <a:off x="5638800" y="4572000"/>
              <a:ext cx="2133600" cy="1600200"/>
            </a:xfrm>
            <a:prstGeom prst="rect">
              <a:avLst/>
            </a:prstGeom>
            <a:noFill/>
          </p:spPr>
        </p:pic>
        <p:pic>
          <p:nvPicPr>
            <p:cNvPr id="29" name="Picture 4" descr="C:\user\projects\globalWebcam\jobtalk\Gimr.jpg">
              <a:extLst>
                <a:ext uri="{FF2B5EF4-FFF2-40B4-BE49-F238E27FC236}">
                  <a16:creationId xmlns:a16="http://schemas.microsoft.com/office/drawing/2014/main" id="{A59D3D1B-6FCB-0346-8444-F45E3E6B5B2D}"/>
                </a:ext>
              </a:extLst>
            </p:cNvPr>
            <p:cNvPicPr>
              <a:picLocks noChangeAspect="1" noChangeArrowheads="1"/>
            </p:cNvPicPr>
            <p:nvPr/>
          </p:nvPicPr>
          <p:blipFill>
            <a:blip r:embed="rId4" cstate="screen">
              <a:duotone>
                <a:prstClr val="black"/>
                <a:schemeClr val="accent2">
                  <a:tint val="45000"/>
                  <a:satMod val="400000"/>
                </a:schemeClr>
              </a:duotone>
            </a:blip>
            <a:srcRect/>
            <a:stretch>
              <a:fillRect/>
            </a:stretch>
          </p:blipFill>
          <p:spPr bwMode="auto">
            <a:xfrm>
              <a:off x="5638800" y="1219200"/>
              <a:ext cx="2133600" cy="1600200"/>
            </a:xfrm>
            <a:prstGeom prst="rect">
              <a:avLst/>
            </a:prstGeom>
            <a:noFill/>
          </p:spPr>
        </p:pic>
      </p:grpSp>
      <p:sp>
        <p:nvSpPr>
          <p:cNvPr id="7" name="Title 6">
            <a:extLst>
              <a:ext uri="{FF2B5EF4-FFF2-40B4-BE49-F238E27FC236}">
                <a16:creationId xmlns:a16="http://schemas.microsoft.com/office/drawing/2014/main" id="{AD278BF3-3126-B94E-9785-564E47E34E57}"/>
              </a:ext>
            </a:extLst>
          </p:cNvPr>
          <p:cNvSpPr>
            <a:spLocks noGrp="1"/>
          </p:cNvSpPr>
          <p:nvPr>
            <p:ph type="title"/>
          </p:nvPr>
        </p:nvSpPr>
        <p:spPr>
          <a:xfrm>
            <a:off x="1981200" y="0"/>
            <a:ext cx="8229600" cy="1143000"/>
          </a:xfrm>
        </p:spPr>
        <p:txBody>
          <a:bodyPr rtlCol="0">
            <a:normAutofit fontScale="90000"/>
          </a:bodyPr>
          <a:lstStyle/>
          <a:p>
            <a:pPr>
              <a:defRPr/>
            </a:pPr>
            <a:r>
              <a:rPr lang="en-US" dirty="0"/>
              <a:t>consistent labeling using </a:t>
            </a:r>
            <a:br>
              <a:rPr lang="en-US" dirty="0"/>
            </a:br>
            <a:r>
              <a:rPr lang="en-US" dirty="0"/>
              <a:t>tensor factorization</a:t>
            </a:r>
          </a:p>
        </p:txBody>
      </p:sp>
      <p:sp>
        <p:nvSpPr>
          <p:cNvPr id="65539" name="Slide Number Placeholder 3">
            <a:extLst>
              <a:ext uri="{FF2B5EF4-FFF2-40B4-BE49-F238E27FC236}">
                <a16:creationId xmlns:a16="http://schemas.microsoft.com/office/drawing/2014/main" id="{83362793-314A-AE4C-AC71-84EC2A2347D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Comic Sans MS" panose="030F0902030302020204" pitchFamily="66" charset="0"/>
                <a:ea typeface="ＭＳ Ｐゴシック" panose="020B0600070205080204" pitchFamily="34" charset="-128"/>
              </a:defRPr>
            </a:lvl1pPr>
            <a:lvl2pPr marL="742950" indent="-285750">
              <a:defRPr sz="2400" b="1">
                <a:solidFill>
                  <a:schemeClr val="tx1"/>
                </a:solidFill>
                <a:latin typeface="Comic Sans MS" panose="030F0902030302020204" pitchFamily="66" charset="0"/>
                <a:ea typeface="ＭＳ Ｐゴシック" panose="020B0600070205080204" pitchFamily="34" charset="-128"/>
              </a:defRPr>
            </a:lvl2pPr>
            <a:lvl3pPr marL="1143000" indent="-228600">
              <a:defRPr sz="2400" b="1">
                <a:solidFill>
                  <a:schemeClr val="tx1"/>
                </a:solidFill>
                <a:latin typeface="Comic Sans MS" panose="030F0902030302020204" pitchFamily="66" charset="0"/>
                <a:ea typeface="ＭＳ Ｐゴシック" panose="020B0600070205080204" pitchFamily="34" charset="-128"/>
              </a:defRPr>
            </a:lvl3pPr>
            <a:lvl4pPr marL="1600200" indent="-228600">
              <a:defRPr sz="2400" b="1">
                <a:solidFill>
                  <a:schemeClr val="tx1"/>
                </a:solidFill>
                <a:latin typeface="Comic Sans MS" panose="030F0902030302020204" pitchFamily="66" charset="0"/>
                <a:ea typeface="ＭＳ Ｐゴシック" panose="020B0600070205080204" pitchFamily="34" charset="-128"/>
              </a:defRPr>
            </a:lvl4pPr>
            <a:lvl5pPr marL="2057400" indent="-228600">
              <a:defRPr sz="2400" b="1">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9pPr>
          </a:lstStyle>
          <a:p>
            <a:fld id="{A03DAE16-B4A1-8346-BF99-3734E641807C}" type="slidenum">
              <a:rPr lang="en-US" altLang="en-US" sz="1200">
                <a:solidFill>
                  <a:srgbClr val="898989"/>
                </a:solidFill>
                <a:latin typeface="Gill Sans" panose="020B0502020104020203" pitchFamily="34" charset="-79"/>
                <a:ea typeface="AppleGothic" pitchFamily="2" charset="-127"/>
              </a:rPr>
              <a:pPr/>
              <a:t>5</a:t>
            </a:fld>
            <a:endParaRPr lang="en-US" altLang="en-US" sz="1200">
              <a:solidFill>
                <a:srgbClr val="898989"/>
              </a:solidFill>
              <a:latin typeface="Gill Sans" panose="020B0502020104020203" pitchFamily="34" charset="-79"/>
              <a:ea typeface="AppleGothic" pitchFamily="2" charset="-127"/>
            </a:endParaRPr>
          </a:p>
        </p:txBody>
      </p:sp>
      <p:pic>
        <p:nvPicPr>
          <p:cNvPr id="65540" name="Picture 7">
            <a:extLst>
              <a:ext uri="{FF2B5EF4-FFF2-40B4-BE49-F238E27FC236}">
                <a16:creationId xmlns:a16="http://schemas.microsoft.com/office/drawing/2014/main" id="{AA729F3A-730E-AA48-AE86-487A6006C07C}"/>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7308" r="51288" b="67906"/>
          <a:stretch>
            <a:fillRect/>
          </a:stretch>
        </p:blipFill>
        <p:spPr bwMode="auto">
          <a:xfrm>
            <a:off x="2587626" y="1230313"/>
            <a:ext cx="17494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1" name="Picture 8">
            <a:extLst>
              <a:ext uri="{FF2B5EF4-FFF2-40B4-BE49-F238E27FC236}">
                <a16:creationId xmlns:a16="http://schemas.microsoft.com/office/drawing/2014/main" id="{125C91A1-2E41-844A-A94C-87EDC5FE8067}"/>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7148" t="47180" r="53210" b="21233"/>
          <a:stretch>
            <a:fillRect/>
          </a:stretch>
        </p:blipFill>
        <p:spPr bwMode="auto">
          <a:xfrm>
            <a:off x="2587625" y="2906713"/>
            <a:ext cx="1651000"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2" name="Picture 7">
            <a:extLst>
              <a:ext uri="{FF2B5EF4-FFF2-40B4-BE49-F238E27FC236}">
                <a16:creationId xmlns:a16="http://schemas.microsoft.com/office/drawing/2014/main" id="{E93BA88F-B04C-F54D-94E9-29272A3CF51F}"/>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2399" r="17468" b="67709"/>
          <a:stretch>
            <a:fillRect/>
          </a:stretch>
        </p:blipFill>
        <p:spPr bwMode="auto">
          <a:xfrm>
            <a:off x="2514601" y="4506913"/>
            <a:ext cx="1679575" cy="161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5543" name="Group 12">
            <a:extLst>
              <a:ext uri="{FF2B5EF4-FFF2-40B4-BE49-F238E27FC236}">
                <a16:creationId xmlns:a16="http://schemas.microsoft.com/office/drawing/2014/main" id="{03D38CB9-CEAD-5846-BFB5-26C5A9446B2A}"/>
              </a:ext>
            </a:extLst>
          </p:cNvPr>
          <p:cNvGrpSpPr>
            <a:grpSpLocks/>
          </p:cNvGrpSpPr>
          <p:nvPr/>
        </p:nvGrpSpPr>
        <p:grpSpPr bwMode="auto">
          <a:xfrm>
            <a:off x="2667000" y="1230314"/>
            <a:ext cx="1481138" cy="5399087"/>
            <a:chOff x="1143000" y="1066798"/>
            <a:chExt cx="1481325" cy="5398534"/>
          </a:xfrm>
        </p:grpSpPr>
        <p:cxnSp>
          <p:nvCxnSpPr>
            <p:cNvPr id="17" name="Straight Connector 16">
              <a:extLst>
                <a:ext uri="{FF2B5EF4-FFF2-40B4-BE49-F238E27FC236}">
                  <a16:creationId xmlns:a16="http://schemas.microsoft.com/office/drawing/2014/main" id="{46E9FEA2-B60B-964B-B68E-77490755633B}"/>
                </a:ext>
              </a:extLst>
            </p:cNvPr>
            <p:cNvCxnSpPr>
              <a:cxnSpLocks noChangeShapeType="1"/>
            </p:cNvCxnSpPr>
            <p:nvPr/>
          </p:nvCxnSpPr>
          <p:spPr bwMode="auto">
            <a:xfrm rot="5400000">
              <a:off x="-977902" y="3543300"/>
              <a:ext cx="4953000" cy="0"/>
            </a:xfrm>
            <a:prstGeom prst="line">
              <a:avLst/>
            </a:prstGeom>
            <a:noFill/>
            <a:ln w="38100">
              <a:solidFill>
                <a:srgbClr val="F79646"/>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noFill/>
                </a14:hiddenFill>
              </a:ext>
            </a:extLst>
          </p:spPr>
        </p:cxnSp>
        <p:cxnSp>
          <p:nvCxnSpPr>
            <p:cNvPr id="18" name="Straight Connector 17">
              <a:extLst>
                <a:ext uri="{FF2B5EF4-FFF2-40B4-BE49-F238E27FC236}">
                  <a16:creationId xmlns:a16="http://schemas.microsoft.com/office/drawing/2014/main" id="{CCD8759C-171B-E344-9A99-88B7D015F52B}"/>
                </a:ext>
              </a:extLst>
            </p:cNvPr>
            <p:cNvCxnSpPr>
              <a:cxnSpLocks noChangeShapeType="1"/>
            </p:cNvCxnSpPr>
            <p:nvPr/>
          </p:nvCxnSpPr>
          <p:spPr bwMode="auto">
            <a:xfrm rot="5400000">
              <a:off x="-190501" y="3543299"/>
              <a:ext cx="4953002" cy="0"/>
            </a:xfrm>
            <a:prstGeom prst="line">
              <a:avLst/>
            </a:prstGeom>
            <a:noFill/>
            <a:ln w="38100">
              <a:solidFill>
                <a:srgbClr val="F79646"/>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noFill/>
                </a14:hiddenFill>
              </a:ext>
            </a:extLst>
          </p:spPr>
        </p:cxnSp>
        <p:sp>
          <p:nvSpPr>
            <p:cNvPr id="26" name="TextBox 25">
              <a:extLst>
                <a:ext uri="{FF2B5EF4-FFF2-40B4-BE49-F238E27FC236}">
                  <a16:creationId xmlns:a16="http://schemas.microsoft.com/office/drawing/2014/main" id="{067A5EEC-D72B-444D-9950-589F223B63C7}"/>
                </a:ext>
              </a:extLst>
            </p:cNvPr>
            <p:cNvSpPr txBox="1"/>
            <p:nvPr/>
          </p:nvSpPr>
          <p:spPr>
            <a:xfrm>
              <a:off x="1143000" y="6095483"/>
              <a:ext cx="723991" cy="369849"/>
            </a:xfrm>
            <a:prstGeom prst="rect">
              <a:avLst/>
            </a:prstGeom>
            <a:noFill/>
          </p:spPr>
          <p:txBody>
            <a:bodyPr wrap="none">
              <a:spAutoFit/>
            </a:bodyPr>
            <a:lstStyle/>
            <a:p>
              <a:pPr defTabSz="457200">
                <a:defRPr/>
              </a:pPr>
              <a:r>
                <a:rPr lang="en-US" dirty="0">
                  <a:solidFill>
                    <a:prstClr val="black"/>
                  </a:solidFill>
                  <a:latin typeface="Calibri"/>
                </a:rPr>
                <a:t>Dawn</a:t>
              </a:r>
            </a:p>
          </p:txBody>
        </p:sp>
        <p:sp>
          <p:nvSpPr>
            <p:cNvPr id="27" name="TextBox 26">
              <a:extLst>
                <a:ext uri="{FF2B5EF4-FFF2-40B4-BE49-F238E27FC236}">
                  <a16:creationId xmlns:a16="http://schemas.microsoft.com/office/drawing/2014/main" id="{5751363C-D19F-914B-8A2A-6A73BC0C3AE5}"/>
                </a:ext>
              </a:extLst>
            </p:cNvPr>
            <p:cNvSpPr txBox="1"/>
            <p:nvPr/>
          </p:nvSpPr>
          <p:spPr>
            <a:xfrm>
              <a:off x="1981306" y="6095483"/>
              <a:ext cx="643019" cy="369849"/>
            </a:xfrm>
            <a:prstGeom prst="rect">
              <a:avLst/>
            </a:prstGeom>
            <a:noFill/>
          </p:spPr>
          <p:txBody>
            <a:bodyPr wrap="none">
              <a:spAutoFit/>
            </a:bodyPr>
            <a:lstStyle/>
            <a:p>
              <a:pPr defTabSz="457200">
                <a:defRPr/>
              </a:pPr>
              <a:r>
                <a:rPr lang="en-US" dirty="0">
                  <a:solidFill>
                    <a:prstClr val="black"/>
                  </a:solidFill>
                  <a:latin typeface="Calibri"/>
                </a:rPr>
                <a:t>Dusk</a:t>
              </a:r>
            </a:p>
          </p:txBody>
        </p:sp>
      </p:grpSp>
      <p:grpSp>
        <p:nvGrpSpPr>
          <p:cNvPr id="21" name="Group 20">
            <a:extLst>
              <a:ext uri="{FF2B5EF4-FFF2-40B4-BE49-F238E27FC236}">
                <a16:creationId xmlns:a16="http://schemas.microsoft.com/office/drawing/2014/main" id="{0276EF68-CA17-D041-B5CA-CDD1089CCD2B}"/>
              </a:ext>
            </a:extLst>
          </p:cNvPr>
          <p:cNvGrpSpPr>
            <a:grpSpLocks/>
          </p:cNvGrpSpPr>
          <p:nvPr/>
        </p:nvGrpSpPr>
        <p:grpSpPr bwMode="auto">
          <a:xfrm>
            <a:off x="9677401" y="1687513"/>
            <a:ext cx="669925" cy="3962400"/>
            <a:chOff x="304800" y="1777663"/>
            <a:chExt cx="670376" cy="3962400"/>
          </a:xfrm>
        </p:grpSpPr>
        <p:sp>
          <p:nvSpPr>
            <p:cNvPr id="16" name="TextBox 15">
              <a:extLst>
                <a:ext uri="{FF2B5EF4-FFF2-40B4-BE49-F238E27FC236}">
                  <a16:creationId xmlns:a16="http://schemas.microsoft.com/office/drawing/2014/main" id="{0DCEAF12-DBCD-8641-8DA5-EBA745F4E94B}"/>
                </a:ext>
              </a:extLst>
            </p:cNvPr>
            <p:cNvSpPr txBox="1"/>
            <p:nvPr/>
          </p:nvSpPr>
          <p:spPr>
            <a:xfrm>
              <a:off x="304800" y="1777663"/>
              <a:ext cx="603656" cy="1016000"/>
            </a:xfrm>
            <a:prstGeom prst="rect">
              <a:avLst/>
            </a:prstGeom>
            <a:noFill/>
          </p:spPr>
          <p:txBody>
            <a:bodyPr wrap="none">
              <a:spAutoFit/>
            </a:bodyPr>
            <a:lstStyle/>
            <a:p>
              <a:pPr defTabSz="457200">
                <a:defRPr/>
              </a:pPr>
              <a:r>
                <a:rPr lang="en-US" sz="6000" dirty="0">
                  <a:solidFill>
                    <a:srgbClr val="FF0000"/>
                  </a:solidFill>
                  <a:latin typeface="Calibri"/>
                </a:rPr>
                <a:t>R</a:t>
              </a:r>
            </a:p>
          </p:txBody>
        </p:sp>
        <p:sp>
          <p:nvSpPr>
            <p:cNvPr id="19" name="TextBox 18">
              <a:extLst>
                <a:ext uri="{FF2B5EF4-FFF2-40B4-BE49-F238E27FC236}">
                  <a16:creationId xmlns:a16="http://schemas.microsoft.com/office/drawing/2014/main" id="{DCAE1695-5C36-E747-95B8-2F5A7C0219BE}"/>
                </a:ext>
              </a:extLst>
            </p:cNvPr>
            <p:cNvSpPr txBox="1"/>
            <p:nvPr/>
          </p:nvSpPr>
          <p:spPr>
            <a:xfrm>
              <a:off x="304800" y="3377863"/>
              <a:ext cx="670376" cy="1016000"/>
            </a:xfrm>
            <a:prstGeom prst="rect">
              <a:avLst/>
            </a:prstGeom>
            <a:noFill/>
          </p:spPr>
          <p:txBody>
            <a:bodyPr wrap="none">
              <a:spAutoFit/>
            </a:bodyPr>
            <a:lstStyle/>
            <a:p>
              <a:pPr defTabSz="457200">
                <a:defRPr/>
              </a:pPr>
              <a:r>
                <a:rPr lang="en-US" sz="6000" dirty="0">
                  <a:solidFill>
                    <a:srgbClr val="9BBB59"/>
                  </a:solidFill>
                  <a:latin typeface="Calibri"/>
                </a:rPr>
                <a:t>G</a:t>
              </a:r>
            </a:p>
          </p:txBody>
        </p:sp>
        <p:sp>
          <p:nvSpPr>
            <p:cNvPr id="20" name="TextBox 19">
              <a:extLst>
                <a:ext uri="{FF2B5EF4-FFF2-40B4-BE49-F238E27FC236}">
                  <a16:creationId xmlns:a16="http://schemas.microsoft.com/office/drawing/2014/main" id="{2B31A974-6857-8248-BC25-1E3F3A2AF9A2}"/>
                </a:ext>
              </a:extLst>
            </p:cNvPr>
            <p:cNvSpPr txBox="1"/>
            <p:nvPr/>
          </p:nvSpPr>
          <p:spPr>
            <a:xfrm>
              <a:off x="304800" y="4724063"/>
              <a:ext cx="603656" cy="1016000"/>
            </a:xfrm>
            <a:prstGeom prst="rect">
              <a:avLst/>
            </a:prstGeom>
            <a:noFill/>
          </p:spPr>
          <p:txBody>
            <a:bodyPr wrap="none">
              <a:spAutoFit/>
            </a:bodyPr>
            <a:lstStyle/>
            <a:p>
              <a:pPr defTabSz="457200">
                <a:defRPr/>
              </a:pPr>
              <a:r>
                <a:rPr lang="en-US" sz="6000" dirty="0">
                  <a:solidFill>
                    <a:srgbClr val="0070C0"/>
                  </a:solidFill>
                  <a:latin typeface="Calibri"/>
                </a:rPr>
                <a:t>B</a:t>
              </a:r>
            </a:p>
          </p:txBody>
        </p:sp>
      </p:grpSp>
      <p:grpSp>
        <p:nvGrpSpPr>
          <p:cNvPr id="31" name="Group 30">
            <a:extLst>
              <a:ext uri="{FF2B5EF4-FFF2-40B4-BE49-F238E27FC236}">
                <a16:creationId xmlns:a16="http://schemas.microsoft.com/office/drawing/2014/main" id="{AA14A5B2-47E4-5A43-97AF-B0EFE91564D7}"/>
              </a:ext>
            </a:extLst>
          </p:cNvPr>
          <p:cNvGrpSpPr>
            <a:grpSpLocks/>
          </p:cNvGrpSpPr>
          <p:nvPr/>
        </p:nvGrpSpPr>
        <p:grpSpPr bwMode="auto">
          <a:xfrm>
            <a:off x="7162800" y="1217613"/>
            <a:ext cx="2133600" cy="4953000"/>
            <a:chOff x="5638800" y="1230868"/>
            <a:chExt cx="2133600" cy="4953000"/>
          </a:xfrm>
        </p:grpSpPr>
        <p:pic>
          <p:nvPicPr>
            <p:cNvPr id="65551" name="Picture 2" descr="C:\user\projects\globalWebcam\jobtalk\Gimb.jpg">
              <a:extLst>
                <a:ext uri="{FF2B5EF4-FFF2-40B4-BE49-F238E27FC236}">
                  <a16:creationId xmlns:a16="http://schemas.microsoft.com/office/drawing/2014/main" id="{8318E480-29C9-0842-8FF6-4B7182D4EE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2907268"/>
              <a:ext cx="21336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52" name="Picture 3" descr="C:\user\projects\globalWebcam\jobtalk\Gimg.jpg">
              <a:extLst>
                <a:ext uri="{FF2B5EF4-FFF2-40B4-BE49-F238E27FC236}">
                  <a16:creationId xmlns:a16="http://schemas.microsoft.com/office/drawing/2014/main" id="{E05D8B34-6284-484E-9AAD-9776D5E22E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4583668"/>
              <a:ext cx="21336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53" name="Picture 4" descr="C:\user\projects\globalWebcam\jobtalk\Gimr.jpg">
              <a:extLst>
                <a:ext uri="{FF2B5EF4-FFF2-40B4-BE49-F238E27FC236}">
                  <a16:creationId xmlns:a16="http://schemas.microsoft.com/office/drawing/2014/main" id="{6856C1AF-3E78-5542-BCA6-AA3AFBF431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1230868"/>
              <a:ext cx="21336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3" name="Group 32">
            <a:extLst>
              <a:ext uri="{FF2B5EF4-FFF2-40B4-BE49-F238E27FC236}">
                <a16:creationId xmlns:a16="http://schemas.microsoft.com/office/drawing/2014/main" id="{3BB477A1-173D-D74B-8C35-1490E0C5A4FE}"/>
              </a:ext>
            </a:extLst>
          </p:cNvPr>
          <p:cNvGrpSpPr>
            <a:grpSpLocks/>
          </p:cNvGrpSpPr>
          <p:nvPr/>
        </p:nvGrpSpPr>
        <p:grpSpPr bwMode="auto">
          <a:xfrm>
            <a:off x="4572000" y="1230313"/>
            <a:ext cx="2133600" cy="4953000"/>
            <a:chOff x="3048000" y="1230868"/>
            <a:chExt cx="2133600" cy="4953000"/>
          </a:xfrm>
        </p:grpSpPr>
        <p:pic>
          <p:nvPicPr>
            <p:cNvPr id="65548" name="Picture 5" descr="C:\user\projects\globalWebcam\jobtalk\imb.jpg">
              <a:extLst>
                <a:ext uri="{FF2B5EF4-FFF2-40B4-BE49-F238E27FC236}">
                  <a16:creationId xmlns:a16="http://schemas.microsoft.com/office/drawing/2014/main" id="{B2B8C312-194C-374E-9300-273A8CCEF1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0" y="2907268"/>
              <a:ext cx="21336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9" name="Picture 6" descr="C:\user\projects\globalWebcam\jobtalk\img.jpg">
              <a:extLst>
                <a:ext uri="{FF2B5EF4-FFF2-40B4-BE49-F238E27FC236}">
                  <a16:creationId xmlns:a16="http://schemas.microsoft.com/office/drawing/2014/main" id="{412305F1-BDC1-D347-8869-24AAEA372E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0" y="4583668"/>
              <a:ext cx="21336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50" name="Picture 7" descr="C:\user\projects\globalWebcam\jobtalk\imr.jpg">
              <a:extLst>
                <a:ext uri="{FF2B5EF4-FFF2-40B4-BE49-F238E27FC236}">
                  <a16:creationId xmlns:a16="http://schemas.microsoft.com/office/drawing/2014/main" id="{6A64A9A0-39D9-BA4E-BF8E-EE55AFC7AF5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8000" y="1230868"/>
              <a:ext cx="21336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4" name="Picture 9">
            <a:extLst>
              <a:ext uri="{FF2B5EF4-FFF2-40B4-BE49-F238E27FC236}">
                <a16:creationId xmlns:a16="http://schemas.microsoft.com/office/drawing/2014/main" id="{3FF5D9BD-E3E4-6943-9FAD-A10E2B4B00D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74345" t="45547" r="2142" b="43475"/>
          <a:stretch>
            <a:fillRect/>
          </a:stretch>
        </p:blipFill>
        <p:spPr bwMode="auto">
          <a:xfrm>
            <a:off x="5334001" y="2057400"/>
            <a:ext cx="4238625"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58326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31"/>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33"/>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0"/>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a:extLst>
              <a:ext uri="{FF2B5EF4-FFF2-40B4-BE49-F238E27FC236}">
                <a16:creationId xmlns:a16="http://schemas.microsoft.com/office/drawing/2014/main" id="{DEBE0C21-F0C5-49DA-85F2-7B77617E7C74}"/>
              </a:ext>
            </a:extLst>
          </p:cNvPr>
          <p:cNvSpPr>
            <a:spLocks noGrp="1" noChangeArrowheads="1"/>
          </p:cNvSpPr>
          <p:nvPr>
            <p:ph type="title"/>
          </p:nvPr>
        </p:nvSpPr>
        <p:spPr>
          <a:xfrm>
            <a:off x="1981200" y="-76200"/>
            <a:ext cx="8229600" cy="1143000"/>
          </a:xfrm>
        </p:spPr>
        <p:txBody>
          <a:bodyPr/>
          <a:lstStyle/>
          <a:p>
            <a:pPr eaLnBrk="1" hangingPunct="1"/>
            <a:r>
              <a:rPr lang="en-US" altLang="ja-JP" sz="3600"/>
              <a:t>Lambertain Mask</a:t>
            </a:r>
          </a:p>
        </p:txBody>
      </p:sp>
      <p:pic>
        <p:nvPicPr>
          <p:cNvPr id="92163" name="Picture 7" descr="PIC_5">
            <a:extLst>
              <a:ext uri="{FF2B5EF4-FFF2-40B4-BE49-F238E27FC236}">
                <a16:creationId xmlns:a16="http://schemas.microsoft.com/office/drawing/2014/main" id="{FF976BCC-5F5D-4102-A567-0B104B05B4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1050" y="1447800"/>
            <a:ext cx="2967038"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4" name="Picture 8" descr="PIC_1">
            <a:extLst>
              <a:ext uri="{FF2B5EF4-FFF2-40B4-BE49-F238E27FC236}">
                <a16:creationId xmlns:a16="http://schemas.microsoft.com/office/drawing/2014/main" id="{17DA8F6C-3FBE-4A8A-90E6-7C9DD91FD4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5450" y="1447800"/>
            <a:ext cx="2967038"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5" name="Picture 9" descr="PIC_3">
            <a:extLst>
              <a:ext uri="{FF2B5EF4-FFF2-40B4-BE49-F238E27FC236}">
                <a16:creationId xmlns:a16="http://schemas.microsoft.com/office/drawing/2014/main" id="{888009F1-5717-43B6-8C08-4657D84C5F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8563" y="1447800"/>
            <a:ext cx="2967037"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21925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a:extLst>
              <a:ext uri="{FF2B5EF4-FFF2-40B4-BE49-F238E27FC236}">
                <a16:creationId xmlns:a16="http://schemas.microsoft.com/office/drawing/2014/main" id="{B7841A99-26A2-46B3-970D-A34E28E16C19}"/>
              </a:ext>
            </a:extLst>
          </p:cNvPr>
          <p:cNvSpPr>
            <a:spLocks noGrp="1" noChangeArrowheads="1"/>
          </p:cNvSpPr>
          <p:nvPr>
            <p:ph type="title"/>
          </p:nvPr>
        </p:nvSpPr>
        <p:spPr>
          <a:xfrm>
            <a:off x="1981200" y="-76200"/>
            <a:ext cx="8229600" cy="1143000"/>
          </a:xfrm>
        </p:spPr>
        <p:txBody>
          <a:bodyPr/>
          <a:lstStyle/>
          <a:p>
            <a:pPr eaLnBrk="1" hangingPunct="1"/>
            <a:r>
              <a:rPr lang="en-US" altLang="ja-JP" sz="3600"/>
              <a:t>Results – Albedo and Surface Normal</a:t>
            </a:r>
          </a:p>
        </p:txBody>
      </p:sp>
      <p:pic>
        <p:nvPicPr>
          <p:cNvPr id="94211" name="Picture 6" descr="Untitled-3">
            <a:extLst>
              <a:ext uri="{FF2B5EF4-FFF2-40B4-BE49-F238E27FC236}">
                <a16:creationId xmlns:a16="http://schemas.microsoft.com/office/drawing/2014/main" id="{43C9724A-0F5B-4C5E-90E9-EE242F2689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50000"/>
          <a:stretch>
            <a:fillRect/>
          </a:stretch>
        </p:blipFill>
        <p:spPr bwMode="auto">
          <a:xfrm>
            <a:off x="2057400" y="1295401"/>
            <a:ext cx="4002088" cy="463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2" name="Picture 5" descr="C:\Users\Guru\Desktop\face_needle_map.png">
            <a:extLst>
              <a:ext uri="{FF2B5EF4-FFF2-40B4-BE49-F238E27FC236}">
                <a16:creationId xmlns:a16="http://schemas.microsoft.com/office/drawing/2014/main" id="{5A48D40C-D256-4420-BF06-91C253CD68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1536700"/>
            <a:ext cx="4014788" cy="43307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6992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a:extLst>
              <a:ext uri="{FF2B5EF4-FFF2-40B4-BE49-F238E27FC236}">
                <a16:creationId xmlns:a16="http://schemas.microsoft.com/office/drawing/2014/main" id="{4D354E33-DDF1-408F-9757-425E18F07B77}"/>
              </a:ext>
            </a:extLst>
          </p:cNvPr>
          <p:cNvSpPr>
            <a:spLocks noGrp="1" noChangeArrowheads="1"/>
          </p:cNvSpPr>
          <p:nvPr>
            <p:ph type="title"/>
          </p:nvPr>
        </p:nvSpPr>
        <p:spPr>
          <a:xfrm>
            <a:off x="1981200" y="-76200"/>
            <a:ext cx="8229600" cy="1143000"/>
          </a:xfrm>
        </p:spPr>
        <p:txBody>
          <a:bodyPr/>
          <a:lstStyle/>
          <a:p>
            <a:pPr eaLnBrk="1" hangingPunct="1"/>
            <a:r>
              <a:rPr lang="en-US" altLang="ja-JP" sz="3600"/>
              <a:t>Results – Shape of Mask</a:t>
            </a:r>
          </a:p>
        </p:txBody>
      </p:sp>
      <p:pic>
        <p:nvPicPr>
          <p:cNvPr id="98307" name="Picture 6" descr="Untitled-4">
            <a:extLst>
              <a:ext uri="{FF2B5EF4-FFF2-40B4-BE49-F238E27FC236}">
                <a16:creationId xmlns:a16="http://schemas.microsoft.com/office/drawing/2014/main" id="{10CCDB35-DF8D-45CB-B486-F82F3BA974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304" t="18719" r="11418"/>
          <a:stretch>
            <a:fillRect/>
          </a:stretch>
        </p:blipFill>
        <p:spPr bwMode="auto">
          <a:xfrm>
            <a:off x="1981200" y="1524001"/>
            <a:ext cx="3786188" cy="340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08" name="Picture 7" descr="Untitled-3">
            <a:extLst>
              <a:ext uri="{FF2B5EF4-FFF2-40B4-BE49-F238E27FC236}">
                <a16:creationId xmlns:a16="http://schemas.microsoft.com/office/drawing/2014/main" id="{200F65F7-9BF0-42E7-8083-381542C8B1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53287" t="37015" r="3114"/>
          <a:stretch>
            <a:fillRect/>
          </a:stretch>
        </p:blipFill>
        <p:spPr bwMode="auto">
          <a:xfrm>
            <a:off x="5943600" y="1524000"/>
            <a:ext cx="4114800" cy="344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24311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44">
            <a:extLst>
              <a:ext uri="{FF2B5EF4-FFF2-40B4-BE49-F238E27FC236}">
                <a16:creationId xmlns:a16="http://schemas.microsoft.com/office/drawing/2014/main" id="{E74FF309-37E0-407B-A943-6AF969B1F9B8}"/>
              </a:ext>
            </a:extLst>
          </p:cNvPr>
          <p:cNvSpPr>
            <a:spLocks noChangeArrowheads="1"/>
          </p:cNvSpPr>
          <p:nvPr/>
        </p:nvSpPr>
        <p:spPr bwMode="auto">
          <a:xfrm>
            <a:off x="1524000" y="222251"/>
            <a:ext cx="91440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defTabSz="914353" eaLnBrk="0" fontAlgn="base" hangingPunct="0">
              <a:spcBef>
                <a:spcPct val="0"/>
              </a:spcBef>
              <a:spcAft>
                <a:spcPct val="0"/>
              </a:spcAft>
              <a:defRPr/>
            </a:pPr>
            <a:r>
              <a:rPr lang="en-US" altLang="zh-CN" sz="3000">
                <a:solidFill>
                  <a:srgbClr val="000000"/>
                </a:solidFill>
                <a:ea typeface="SimSun" panose="02010600030101010101" pitchFamily="2" charset="-122"/>
                <a:sym typeface="Helvetica Light"/>
              </a:rPr>
              <a:t>Results: Lambertian Toy</a:t>
            </a:r>
          </a:p>
        </p:txBody>
      </p:sp>
      <p:sp>
        <p:nvSpPr>
          <p:cNvPr id="112642" name="Text Box 12">
            <a:extLst>
              <a:ext uri="{FF2B5EF4-FFF2-40B4-BE49-F238E27FC236}">
                <a16:creationId xmlns:a16="http://schemas.microsoft.com/office/drawing/2014/main" id="{F845BF09-14E3-400B-904D-10D956836BD1}"/>
              </a:ext>
            </a:extLst>
          </p:cNvPr>
          <p:cNvSpPr txBox="1">
            <a:spLocks noChangeArrowheads="1"/>
          </p:cNvSpPr>
          <p:nvPr/>
        </p:nvSpPr>
        <p:spPr bwMode="auto">
          <a:xfrm>
            <a:off x="5237164" y="3598864"/>
            <a:ext cx="151836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hangingPunct="0">
              <a:spcBef>
                <a:spcPct val="0"/>
              </a:spcBef>
              <a:spcAft>
                <a:spcPct val="0"/>
              </a:spcAft>
              <a:defRPr/>
            </a:pPr>
            <a:r>
              <a:rPr lang="en-US" altLang="en-US" sz="1800">
                <a:solidFill>
                  <a:srgbClr val="FFFFFF"/>
                </a:solidFill>
                <a:sym typeface="Helvetica Light"/>
              </a:rPr>
              <a:t>Input Images</a:t>
            </a:r>
          </a:p>
        </p:txBody>
      </p:sp>
      <p:sp>
        <p:nvSpPr>
          <p:cNvPr id="112643" name="Text Box 13">
            <a:extLst>
              <a:ext uri="{FF2B5EF4-FFF2-40B4-BE49-F238E27FC236}">
                <a16:creationId xmlns:a16="http://schemas.microsoft.com/office/drawing/2014/main" id="{947964C7-7722-41DB-8AE5-99013F2C0243}"/>
              </a:ext>
            </a:extLst>
          </p:cNvPr>
          <p:cNvSpPr txBox="1">
            <a:spLocks noChangeArrowheads="1"/>
          </p:cNvSpPr>
          <p:nvPr/>
        </p:nvSpPr>
        <p:spPr bwMode="auto">
          <a:xfrm>
            <a:off x="3263901" y="6415089"/>
            <a:ext cx="29931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hangingPunct="0">
              <a:spcBef>
                <a:spcPct val="0"/>
              </a:spcBef>
              <a:spcAft>
                <a:spcPct val="0"/>
              </a:spcAft>
              <a:defRPr/>
            </a:pPr>
            <a:r>
              <a:rPr lang="en-US" altLang="en-US" sz="1800">
                <a:solidFill>
                  <a:srgbClr val="FFFFFF"/>
                </a:solidFill>
                <a:sym typeface="Helvetica Light"/>
              </a:rPr>
              <a:t>Estimated Surface Normals</a:t>
            </a:r>
          </a:p>
        </p:txBody>
      </p:sp>
      <p:sp>
        <p:nvSpPr>
          <p:cNvPr id="112644" name="Text Box 13">
            <a:extLst>
              <a:ext uri="{FF2B5EF4-FFF2-40B4-BE49-F238E27FC236}">
                <a16:creationId xmlns:a16="http://schemas.microsoft.com/office/drawing/2014/main" id="{42E73A35-EAD4-4554-976D-57852A65B153}"/>
              </a:ext>
            </a:extLst>
          </p:cNvPr>
          <p:cNvSpPr txBox="1">
            <a:spLocks noChangeArrowheads="1"/>
          </p:cNvSpPr>
          <p:nvPr/>
        </p:nvSpPr>
        <p:spPr bwMode="auto">
          <a:xfrm>
            <a:off x="7014129" y="6415089"/>
            <a:ext cx="198009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defTabSz="914353" eaLnBrk="0" fontAlgn="base" hangingPunct="0">
              <a:spcBef>
                <a:spcPct val="0"/>
              </a:spcBef>
              <a:spcAft>
                <a:spcPct val="0"/>
              </a:spcAft>
              <a:defRPr/>
            </a:pPr>
            <a:r>
              <a:rPr lang="en-US" altLang="en-US" sz="1800">
                <a:solidFill>
                  <a:srgbClr val="FFFFFF"/>
                </a:solidFill>
                <a:sym typeface="Helvetica Light"/>
              </a:rPr>
              <a:t>Estimated Albedo</a:t>
            </a:r>
          </a:p>
        </p:txBody>
      </p:sp>
      <p:pic>
        <p:nvPicPr>
          <p:cNvPr id="112645" name="Picture 2" descr="http://www.cs.washington.edu/education/courses/cse455/04wi/votes/psm_artifacts/nickb/cat/needles.jpg">
            <a:extLst>
              <a:ext uri="{FF2B5EF4-FFF2-40B4-BE49-F238E27FC236}">
                <a16:creationId xmlns:a16="http://schemas.microsoft.com/office/drawing/2014/main" id="{94EF8993-87F8-469B-B5E0-AE3F66C6A6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0664" y="4160838"/>
            <a:ext cx="1665287" cy="2252662"/>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112646" name="Picture 4" descr="http://www.cs.washington.edu/education/courses/cse455/04wi/votes/psm_artifacts/nickb/cat/albedos.jpg">
            <a:extLst>
              <a:ext uri="{FF2B5EF4-FFF2-40B4-BE49-F238E27FC236}">
                <a16:creationId xmlns:a16="http://schemas.microsoft.com/office/drawing/2014/main" id="{2FAD4790-1AB4-4B28-B1C4-F7365532C4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8513" y="4160838"/>
            <a:ext cx="1711325" cy="225425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112647" name="Picture 23" descr="C:\Users\Guru\Downloads\psmImages (1)\psmImages\cat\cat.0.jpg">
            <a:extLst>
              <a:ext uri="{FF2B5EF4-FFF2-40B4-BE49-F238E27FC236}">
                <a16:creationId xmlns:a16="http://schemas.microsoft.com/office/drawing/2014/main" id="{DD5CA23B-5152-4767-9CE5-98221A60F3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3800" y="1255713"/>
            <a:ext cx="1866900" cy="22860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112648" name="Picture 25" descr="C:\Users\Guru\Downloads\psmImages (1)\psmImages\cat\cat.2.jpg">
            <a:extLst>
              <a:ext uri="{FF2B5EF4-FFF2-40B4-BE49-F238E27FC236}">
                <a16:creationId xmlns:a16="http://schemas.microsoft.com/office/drawing/2014/main" id="{DCBAD3CC-1F10-46DF-8475-2416131FBF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1300" y="1255713"/>
            <a:ext cx="1866900" cy="22860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112649" name="Picture 34" descr="C:\Users\Guru\Downloads\psmImages (1)\psmImages\cat\cat.11.jpg">
            <a:extLst>
              <a:ext uri="{FF2B5EF4-FFF2-40B4-BE49-F238E27FC236}">
                <a16:creationId xmlns:a16="http://schemas.microsoft.com/office/drawing/2014/main" id="{1AB602B4-06BD-4B3D-8730-F2DAAD6B2E7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96300" y="1255713"/>
            <a:ext cx="1866900" cy="22860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112650" name="Picture 35" descr="C:\Users\Guru\Downloads\psmImages (1)\psmImages\cat\cat.8.jpg">
            <a:extLst>
              <a:ext uri="{FF2B5EF4-FFF2-40B4-BE49-F238E27FC236}">
                <a16:creationId xmlns:a16="http://schemas.microsoft.com/office/drawing/2014/main" id="{2F4EB061-0CBD-43D5-82C6-5DB2EB9F1E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8800" y="1255713"/>
            <a:ext cx="1866900" cy="2286000"/>
          </a:xfrm>
          <a:prstGeom prst="rect">
            <a:avLst/>
          </a:prstGeom>
          <a:noFill/>
          <a:ln w="12700">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53" name="Rectangle 52">
            <a:extLst>
              <a:ext uri="{FF2B5EF4-FFF2-40B4-BE49-F238E27FC236}">
                <a16:creationId xmlns:a16="http://schemas.microsoft.com/office/drawing/2014/main" id="{5BB42D7D-DEE0-4D13-859B-E9935433D08C}"/>
              </a:ext>
            </a:extLst>
          </p:cNvPr>
          <p:cNvSpPr/>
          <p:nvPr/>
        </p:nvSpPr>
        <p:spPr>
          <a:xfrm>
            <a:off x="9977439" y="3365501"/>
            <a:ext cx="385762" cy="176213"/>
          </a:xfrm>
          <a:prstGeom prst="rect">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914353" eaLnBrk="0" fontAlgn="base" hangingPunct="0">
              <a:spcBef>
                <a:spcPct val="0"/>
              </a:spcBef>
              <a:spcAft>
                <a:spcPct val="0"/>
              </a:spcAft>
              <a:defRPr/>
            </a:pPr>
            <a:r>
              <a:rPr lang="en-US" sz="1100" dirty="0">
                <a:solidFill>
                  <a:srgbClr val="FFFFFF"/>
                </a:solidFill>
                <a:latin typeface="Cambria Math" pitchFamily="18" charset="0"/>
                <a:ea typeface="Cambria Math" pitchFamily="18" charset="0"/>
                <a:sym typeface="Helvetica Light"/>
              </a:rPr>
              <a:t>I.2</a:t>
            </a:r>
          </a:p>
        </p:txBody>
      </p:sp>
    </p:spTree>
    <p:extLst>
      <p:ext uri="{BB962C8B-B14F-4D97-AF65-F5344CB8AC3E}">
        <p14:creationId xmlns:p14="http://schemas.microsoft.com/office/powerpoint/2010/main" val="3470943281"/>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a:extLst>
              <a:ext uri="{FF2B5EF4-FFF2-40B4-BE49-F238E27FC236}">
                <a16:creationId xmlns:a16="http://schemas.microsoft.com/office/drawing/2014/main" id="{71809F60-1C04-4FED-888B-568A32289444}"/>
              </a:ext>
            </a:extLst>
          </p:cNvPr>
          <p:cNvSpPr>
            <a:spLocks noGrp="1" noChangeArrowheads="1"/>
          </p:cNvSpPr>
          <p:nvPr>
            <p:ph type="title"/>
          </p:nvPr>
        </p:nvSpPr>
        <p:spPr>
          <a:xfrm>
            <a:off x="1981200" y="-76200"/>
            <a:ext cx="8229600" cy="1143000"/>
          </a:xfrm>
        </p:spPr>
        <p:txBody>
          <a:bodyPr/>
          <a:lstStyle/>
          <a:p>
            <a:pPr eaLnBrk="1" hangingPunct="1"/>
            <a:r>
              <a:rPr lang="en-US" altLang="ja-JP" sz="3600" dirty="0"/>
              <a:t>Non-idealities: interreflections</a:t>
            </a:r>
          </a:p>
        </p:txBody>
      </p:sp>
      <p:pic>
        <p:nvPicPr>
          <p:cNvPr id="102403" name="Picture 15" descr="Orig3">
            <a:extLst>
              <a:ext uri="{FF2B5EF4-FFF2-40B4-BE49-F238E27FC236}">
                <a16:creationId xmlns:a16="http://schemas.microsoft.com/office/drawing/2014/main" id="{245645ED-A5FB-4571-BA7B-CAA7AF0397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1143001"/>
            <a:ext cx="3314700"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4" name="Picture 16" descr="Orig1">
            <a:extLst>
              <a:ext uri="{FF2B5EF4-FFF2-40B4-BE49-F238E27FC236}">
                <a16:creationId xmlns:a16="http://schemas.microsoft.com/office/drawing/2014/main" id="{7BE56E07-2219-477C-8CAD-B950B23DA6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3962401"/>
            <a:ext cx="3314700"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5" name="Picture 17" descr="Orig2">
            <a:extLst>
              <a:ext uri="{FF2B5EF4-FFF2-40B4-BE49-F238E27FC236}">
                <a16:creationId xmlns:a16="http://schemas.microsoft.com/office/drawing/2014/main" id="{DCF255F7-7C9B-454C-B038-7D91639997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1143001"/>
            <a:ext cx="3314700"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09903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2">
            <a:extLst>
              <a:ext uri="{FF2B5EF4-FFF2-40B4-BE49-F238E27FC236}">
                <a16:creationId xmlns:a16="http://schemas.microsoft.com/office/drawing/2014/main" id="{34959784-78B9-4E27-87EE-BE5143AB29C7}"/>
              </a:ext>
            </a:extLst>
          </p:cNvPr>
          <p:cNvSpPr>
            <a:spLocks noGrp="1" noChangeArrowheads="1"/>
          </p:cNvSpPr>
          <p:nvPr>
            <p:ph type="title"/>
          </p:nvPr>
        </p:nvSpPr>
        <p:spPr>
          <a:xfrm>
            <a:off x="1981200" y="-76200"/>
            <a:ext cx="8229600" cy="1143000"/>
          </a:xfrm>
        </p:spPr>
        <p:txBody>
          <a:bodyPr/>
          <a:lstStyle/>
          <a:p>
            <a:pPr eaLnBrk="1" hangingPunct="1"/>
            <a:r>
              <a:rPr lang="en-US" altLang="ja-JP" sz="3600" dirty="0"/>
              <a:t>Non-idealities: interreflections</a:t>
            </a:r>
          </a:p>
        </p:txBody>
      </p:sp>
      <p:pic>
        <p:nvPicPr>
          <p:cNvPr id="106499" name="Picture 4" descr="Untitled-2">
            <a:extLst>
              <a:ext uri="{FF2B5EF4-FFF2-40B4-BE49-F238E27FC236}">
                <a16:creationId xmlns:a16="http://schemas.microsoft.com/office/drawing/2014/main" id="{22FE5768-2E48-4A73-ACDD-D46292D07B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394076"/>
            <a:ext cx="74676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0" name="Picture 5" descr="Untitled-1">
            <a:extLst>
              <a:ext uri="{FF2B5EF4-FFF2-40B4-BE49-F238E27FC236}">
                <a16:creationId xmlns:a16="http://schemas.microsoft.com/office/drawing/2014/main" id="{FF52CD17-81AC-4C6F-A764-1B16612D64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57423"/>
          <a:stretch>
            <a:fillRect/>
          </a:stretch>
        </p:blipFill>
        <p:spPr bwMode="auto">
          <a:xfrm>
            <a:off x="2362200" y="1031876"/>
            <a:ext cx="7546975" cy="300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1" name="Text Box 6">
            <a:extLst>
              <a:ext uri="{FF2B5EF4-FFF2-40B4-BE49-F238E27FC236}">
                <a16:creationId xmlns:a16="http://schemas.microsoft.com/office/drawing/2014/main" id="{583FA284-E9DF-4B28-AD64-E80D0A4B7763}"/>
              </a:ext>
            </a:extLst>
          </p:cNvPr>
          <p:cNvSpPr txBox="1">
            <a:spLocks noChangeArrowheads="1"/>
          </p:cNvSpPr>
          <p:nvPr/>
        </p:nvSpPr>
        <p:spPr bwMode="auto">
          <a:xfrm>
            <a:off x="2971801" y="5943601"/>
            <a:ext cx="296747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hangingPunct="0">
              <a:spcBef>
                <a:spcPct val="0"/>
              </a:spcBef>
              <a:spcAft>
                <a:spcPct val="0"/>
              </a:spcAft>
              <a:defRPr/>
            </a:pPr>
            <a:r>
              <a:rPr lang="en-US" altLang="en-US" sz="1800" b="1">
                <a:solidFill>
                  <a:srgbClr val="000000"/>
                </a:solidFill>
                <a:sym typeface="Helvetica Light"/>
              </a:rPr>
              <a:t>Shallow reconstruction </a:t>
            </a:r>
          </a:p>
          <a:p>
            <a:pPr defTabSz="914353" eaLnBrk="0" fontAlgn="base" hangingPunct="0">
              <a:spcBef>
                <a:spcPct val="0"/>
              </a:spcBef>
              <a:spcAft>
                <a:spcPct val="0"/>
              </a:spcAft>
              <a:defRPr/>
            </a:pPr>
            <a:r>
              <a:rPr lang="en-US" altLang="en-US" sz="1800" b="1">
                <a:solidFill>
                  <a:srgbClr val="000000"/>
                </a:solidFill>
                <a:sym typeface="Helvetica Light"/>
              </a:rPr>
              <a:t>(effect of interreflections)</a:t>
            </a:r>
          </a:p>
        </p:txBody>
      </p:sp>
      <p:sp>
        <p:nvSpPr>
          <p:cNvPr id="106502" name="Text Box 7">
            <a:extLst>
              <a:ext uri="{FF2B5EF4-FFF2-40B4-BE49-F238E27FC236}">
                <a16:creationId xmlns:a16="http://schemas.microsoft.com/office/drawing/2014/main" id="{1AFE5CAE-B226-430D-A8A5-A463A91389C5}"/>
              </a:ext>
            </a:extLst>
          </p:cNvPr>
          <p:cNvSpPr txBox="1">
            <a:spLocks noChangeArrowheads="1"/>
          </p:cNvSpPr>
          <p:nvPr/>
        </p:nvSpPr>
        <p:spPr bwMode="auto">
          <a:xfrm>
            <a:off x="6553200" y="5943601"/>
            <a:ext cx="3672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hangingPunct="0">
              <a:spcBef>
                <a:spcPct val="0"/>
              </a:spcBef>
              <a:spcAft>
                <a:spcPct val="0"/>
              </a:spcAft>
              <a:defRPr/>
            </a:pPr>
            <a:r>
              <a:rPr lang="en-US" altLang="en-US" sz="1800" b="1">
                <a:solidFill>
                  <a:srgbClr val="000000"/>
                </a:solidFill>
                <a:sym typeface="Helvetica Light"/>
              </a:rPr>
              <a:t>Accurate reconstruction </a:t>
            </a:r>
          </a:p>
          <a:p>
            <a:pPr defTabSz="914353" eaLnBrk="0" fontAlgn="base" hangingPunct="0">
              <a:spcBef>
                <a:spcPct val="0"/>
              </a:spcBef>
              <a:spcAft>
                <a:spcPct val="0"/>
              </a:spcAft>
              <a:defRPr/>
            </a:pPr>
            <a:r>
              <a:rPr lang="en-US" altLang="en-US" sz="1800" b="1">
                <a:solidFill>
                  <a:srgbClr val="000000"/>
                </a:solidFill>
                <a:sym typeface="Helvetica Light"/>
              </a:rPr>
              <a:t>(after removing interreflections)</a:t>
            </a:r>
          </a:p>
        </p:txBody>
      </p:sp>
    </p:spTree>
    <p:extLst>
      <p:ext uri="{BB962C8B-B14F-4D97-AF65-F5344CB8AC3E}">
        <p14:creationId xmlns:p14="http://schemas.microsoft.com/office/powerpoint/2010/main" val="16996437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3" name="Lambertian photometric stereo"/>
          <p:cNvSpPr txBox="1">
            <a:spLocks noGrp="1"/>
          </p:cNvSpPr>
          <p:nvPr>
            <p:ph type="title"/>
          </p:nvPr>
        </p:nvSpPr>
        <p:spPr>
          <a:prstGeom prst="rect">
            <a:avLst/>
          </a:prstGeom>
        </p:spPr>
        <p:txBody>
          <a:bodyPr/>
          <a:lstStyle/>
          <a:p>
            <a:r>
              <a:rPr lang="en-US" dirty="0"/>
              <a:t>What if the light directions are unknown?</a:t>
            </a:r>
            <a:endParaRPr dirty="0"/>
          </a:p>
        </p:txBody>
      </p:sp>
    </p:spTree>
    <p:extLst>
      <p:ext uri="{BB962C8B-B14F-4D97-AF65-F5344CB8AC3E}">
        <p14:creationId xmlns:p14="http://schemas.microsoft.com/office/powerpoint/2010/main" val="1393798103"/>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What is…"/>
          <p:cNvSpPr txBox="1">
            <a:spLocks noGrp="1"/>
          </p:cNvSpPr>
          <p:nvPr>
            <p:ph type="title"/>
          </p:nvPr>
        </p:nvSpPr>
        <p:spPr>
          <a:xfrm>
            <a:off x="1825522" y="2268141"/>
            <a:ext cx="8540956" cy="2321719"/>
          </a:xfrm>
          <a:prstGeom prst="rect">
            <a:avLst/>
          </a:prstGeom>
        </p:spPr>
        <p:txBody>
          <a:bodyPr/>
          <a:lstStyle/>
          <a:p>
            <a:r>
              <a:rPr lang="en-US" dirty="0"/>
              <a:t>Uncalibrated photometric stereo</a:t>
            </a:r>
            <a:endParaRPr dirty="0"/>
          </a:p>
        </p:txBody>
      </p:sp>
    </p:spTree>
    <p:extLst>
      <p:ext uri="{BB962C8B-B14F-4D97-AF65-F5344CB8AC3E}">
        <p14:creationId xmlns:p14="http://schemas.microsoft.com/office/powerpoint/2010/main" val="36365900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0" name="summer_clipart_sun.gif" descr="summer_clipart_sun.gif"/>
          <p:cNvPicPr>
            <a:picLocks noChangeAspect="1"/>
          </p:cNvPicPr>
          <p:nvPr/>
        </p:nvPicPr>
        <p:blipFill>
          <a:blip r:embed="rId3"/>
          <a:stretch>
            <a:fillRect/>
          </a:stretch>
        </p:blipFill>
        <p:spPr>
          <a:xfrm>
            <a:off x="8828484" y="2116336"/>
            <a:ext cx="580430" cy="580430"/>
          </a:xfrm>
          <a:prstGeom prst="rect">
            <a:avLst/>
          </a:prstGeom>
          <a:ln w="12700">
            <a:miter lim="400000"/>
          </a:ln>
        </p:spPr>
      </p:pic>
      <p:sp>
        <p:nvSpPr>
          <p:cNvPr id="1051" name="Lambertian photometric stereo"/>
          <p:cNvSpPr txBox="1">
            <a:spLocks noGrp="1"/>
          </p:cNvSpPr>
          <p:nvPr>
            <p:ph type="title"/>
          </p:nvPr>
        </p:nvSpPr>
        <p:spPr>
          <a:xfrm>
            <a:off x="645914" y="-339328"/>
            <a:ext cx="9810750" cy="2321719"/>
          </a:xfrm>
          <a:prstGeom prst="rect">
            <a:avLst/>
          </a:prstGeom>
        </p:spPr>
        <p:txBody>
          <a:bodyPr/>
          <a:lstStyle/>
          <a:p>
            <a:r>
              <a:rPr lang="en-US" dirty="0"/>
              <a:t>What if the light directions are unknown?</a:t>
            </a:r>
            <a:endParaRPr dirty="0"/>
          </a:p>
        </p:txBody>
      </p:sp>
      <p:pic>
        <p:nvPicPr>
          <p:cNvPr id="1052" name="graysurfacepatch.png" descr="graysurfacepatch.png"/>
          <p:cNvPicPr>
            <a:picLocks/>
          </p:cNvPicPr>
          <p:nvPr/>
        </p:nvPicPr>
        <p:blipFill>
          <a:blip r:embed="rId4"/>
          <a:srcRect l="16667" t="16711" r="13333" b="14584"/>
          <a:stretch>
            <a:fillRect/>
          </a:stretch>
        </p:blipFill>
        <p:spPr>
          <a:xfrm>
            <a:off x="6506766" y="3580805"/>
            <a:ext cx="2464594" cy="884039"/>
          </a:xfrm>
          <a:prstGeom prst="rect">
            <a:avLst/>
          </a:prstGeom>
          <a:ln w="12700">
            <a:miter lim="400000"/>
          </a:ln>
        </p:spPr>
      </p:pic>
      <p:grpSp>
        <p:nvGrpSpPr>
          <p:cNvPr id="1055" name="Group"/>
          <p:cNvGrpSpPr/>
          <p:nvPr/>
        </p:nvGrpSpPr>
        <p:grpSpPr>
          <a:xfrm>
            <a:off x="7721203" y="2625328"/>
            <a:ext cx="1143000" cy="1038821"/>
            <a:chOff x="0" y="0"/>
            <a:chExt cx="1625600" cy="1477433"/>
          </a:xfrm>
        </p:grpSpPr>
        <p:sp>
          <p:nvSpPr>
            <p:cNvPr id="1053" name="Line"/>
            <p:cNvSpPr/>
            <p:nvPr/>
          </p:nvSpPr>
          <p:spPr>
            <a:xfrm flipV="1">
              <a:off x="206375" y="0"/>
              <a:ext cx="1419225" cy="1285876"/>
            </a:xfrm>
            <a:prstGeom prst="line">
              <a:avLst/>
            </a:prstGeom>
            <a:noFill/>
            <a:ln w="50800" cap="flat">
              <a:solidFill>
                <a:srgbClr val="FF9300"/>
              </a:solidFill>
              <a:prstDash val="solid"/>
              <a:round/>
            </a:ln>
            <a:effectLst/>
          </p:spPr>
          <p:txBody>
            <a:bodyPr wrap="square" lIns="35719" tIns="35719" rIns="35719" bIns="35719" numCol="1" anchor="ctr">
              <a:noAutofit/>
            </a:bodyPr>
            <a:lstStyle/>
            <a:p>
              <a:pPr defTabSz="321457" hangingPunct="0">
                <a:defRPr/>
              </a:pPr>
              <a:endParaRPr sz="844" kern="0">
                <a:solidFill>
                  <a:srgbClr val="000000"/>
                </a:solidFill>
                <a:latin typeface="Helvetica"/>
                <a:cs typeface="Helvetica"/>
                <a:sym typeface="Helvetica"/>
              </a:endParaRPr>
            </a:p>
          </p:txBody>
        </p:sp>
        <p:sp>
          <p:nvSpPr>
            <p:cNvPr id="1054" name="Line"/>
            <p:cNvSpPr/>
            <p:nvPr/>
          </p:nvSpPr>
          <p:spPr>
            <a:xfrm flipV="1">
              <a:off x="0" y="715433"/>
              <a:ext cx="846667" cy="762001"/>
            </a:xfrm>
            <a:prstGeom prst="line">
              <a:avLst/>
            </a:prstGeom>
            <a:noFill/>
            <a:ln w="50800" cap="sq">
              <a:solidFill>
                <a:srgbClr val="000000"/>
              </a:solidFill>
              <a:prstDash val="solid"/>
              <a:round/>
              <a:tailEnd type="stealth" w="med" len="med"/>
            </a:ln>
            <a:effectLst/>
          </p:spPr>
          <p:txBody>
            <a:bodyPr wrap="square" lIns="35719" tIns="35719" rIns="35719" bIns="35719" numCol="1" anchor="ctr">
              <a:noAutofit/>
            </a:bodyPr>
            <a:lstStyle/>
            <a:p>
              <a:pPr defTabSz="321457" hangingPunct="0">
                <a:defRPr/>
              </a:pPr>
              <a:endParaRPr sz="844" kern="0">
                <a:solidFill>
                  <a:srgbClr val="000000"/>
                </a:solidFill>
                <a:latin typeface="Helvetica"/>
                <a:cs typeface="Helvetica"/>
                <a:sym typeface="Helvetica"/>
              </a:endParaRPr>
            </a:p>
          </p:txBody>
        </p:sp>
      </p:grpSp>
      <p:sp>
        <p:nvSpPr>
          <p:cNvPr id="1056" name="Line"/>
          <p:cNvSpPr/>
          <p:nvPr/>
        </p:nvSpPr>
        <p:spPr>
          <a:xfrm flipV="1">
            <a:off x="7721203" y="2963867"/>
            <a:ext cx="1" cy="679446"/>
          </a:xfrm>
          <a:prstGeom prst="line">
            <a:avLst/>
          </a:prstGeom>
          <a:ln w="50800" cap="sq">
            <a:solidFill>
              <a:srgbClr val="000000"/>
            </a:solidFill>
            <a:tailEnd type="stealth"/>
          </a:ln>
        </p:spPr>
        <p:txBody>
          <a:bodyPr lIns="35719" tIns="35719" rIns="35719" bIns="35719" anchor="ctr"/>
          <a:lstStyle/>
          <a:p>
            <a:pPr defTabSz="321457" hangingPunct="0">
              <a:defRPr/>
            </a:pPr>
            <a:endParaRPr sz="844" kern="0">
              <a:solidFill>
                <a:srgbClr val="000000"/>
              </a:solidFill>
              <a:latin typeface="Helvetica"/>
              <a:cs typeface="Helvetica"/>
              <a:sym typeface="Helvetica"/>
            </a:endParaRPr>
          </a:p>
        </p:txBody>
      </p:sp>
      <p:sp>
        <p:nvSpPr>
          <p:cNvPr id="1057" name="Arrow"/>
          <p:cNvSpPr/>
          <p:nvPr/>
        </p:nvSpPr>
        <p:spPr>
          <a:xfrm rot="10800000">
            <a:off x="5765602" y="2518172"/>
            <a:ext cx="366117" cy="294680"/>
          </a:xfrm>
          <a:prstGeom prst="rightArrow">
            <a:avLst>
              <a:gd name="adj1" fmla="val 47368"/>
              <a:gd name="adj2" fmla="val 60606"/>
            </a:avLst>
          </a:prstGeom>
          <a:solidFill>
            <a:srgbClr val="CBCBCB"/>
          </a:solidFill>
          <a:ln w="12700" cap="sq">
            <a:solidFill>
              <a:srgbClr val="000000"/>
            </a:solidFill>
          </a:ln>
        </p:spPr>
        <p:txBody>
          <a:bodyPr lIns="35719" tIns="35719" rIns="35719" bIns="35719" anchor="ctr"/>
          <a:lstStyle/>
          <a:p>
            <a:pPr marL="40638" marR="40638" defTabSz="910796" hangingPunct="0">
              <a:defRPr sz="3600">
                <a:solidFill>
                  <a:srgbClr val="FFFED5"/>
                </a:solidFill>
                <a:uFill>
                  <a:solidFill>
                    <a:srgbClr val="FFFED5"/>
                  </a:solidFill>
                </a:uFill>
                <a:latin typeface="Times New Roman"/>
                <a:ea typeface="Times New Roman"/>
                <a:cs typeface="Times New Roman"/>
                <a:sym typeface="Times New Roman"/>
              </a:defRPr>
            </a:pPr>
            <a:endParaRPr sz="2531" kern="0">
              <a:solidFill>
                <a:srgbClr val="FFFED5"/>
              </a:solidFill>
              <a:uFill>
                <a:solidFill>
                  <a:srgbClr val="FFFED5"/>
                </a:solidFill>
              </a:uFill>
              <a:latin typeface="Times New Roman"/>
              <a:cs typeface="Times New Roman"/>
              <a:sym typeface="Times New Roman"/>
            </a:endParaRPr>
          </a:p>
        </p:txBody>
      </p:sp>
      <p:pic>
        <p:nvPicPr>
          <p:cNvPr id="1058" name="droppedImage.pdf" descr="droppedImage.pdf"/>
          <p:cNvPicPr>
            <a:picLocks noChangeAspect="1"/>
          </p:cNvPicPr>
          <p:nvPr/>
        </p:nvPicPr>
        <p:blipFill>
          <a:blip r:embed="rId5"/>
          <a:stretch>
            <a:fillRect/>
          </a:stretch>
        </p:blipFill>
        <p:spPr>
          <a:xfrm>
            <a:off x="7739063" y="2687836"/>
            <a:ext cx="187523" cy="241102"/>
          </a:xfrm>
          <a:prstGeom prst="rect">
            <a:avLst/>
          </a:prstGeom>
          <a:ln w="12700">
            <a:miter lim="400000"/>
          </a:ln>
        </p:spPr>
      </p:pic>
      <p:pic>
        <p:nvPicPr>
          <p:cNvPr id="1059" name="latexit-drag.pdf" descr="latexit-drag.pdf"/>
          <p:cNvPicPr>
            <a:picLocks noChangeAspect="1"/>
          </p:cNvPicPr>
          <p:nvPr/>
        </p:nvPicPr>
        <p:blipFill>
          <a:blip r:embed="rId6"/>
          <a:stretch>
            <a:fillRect/>
          </a:stretch>
        </p:blipFill>
        <p:spPr>
          <a:xfrm>
            <a:off x="8310562" y="3161109"/>
            <a:ext cx="267891" cy="366117"/>
          </a:xfrm>
          <a:prstGeom prst="rect">
            <a:avLst/>
          </a:prstGeom>
          <a:ln w="12700">
            <a:miter lim="400000"/>
          </a:ln>
        </p:spPr>
      </p:pic>
      <p:pic>
        <p:nvPicPr>
          <p:cNvPr id="1060" name="latexit-drag.pdf" descr="latexit-drag.pdf"/>
          <p:cNvPicPr>
            <a:picLocks noChangeAspect="1"/>
          </p:cNvPicPr>
          <p:nvPr/>
        </p:nvPicPr>
        <p:blipFill>
          <a:blip r:embed="rId7"/>
          <a:stretch>
            <a:fillRect/>
          </a:stretch>
        </p:blipFill>
        <p:spPr>
          <a:xfrm>
            <a:off x="7247930" y="2732484"/>
            <a:ext cx="276820" cy="366117"/>
          </a:xfrm>
          <a:prstGeom prst="rect">
            <a:avLst/>
          </a:prstGeom>
          <a:ln w="12700">
            <a:miter lim="400000"/>
          </a:ln>
        </p:spPr>
      </p:pic>
      <p:pic>
        <p:nvPicPr>
          <p:cNvPr id="1061" name="latexit-drag.pdf" descr="latexit-drag.pdf"/>
          <p:cNvPicPr>
            <a:picLocks noChangeAspect="1"/>
          </p:cNvPicPr>
          <p:nvPr/>
        </p:nvPicPr>
        <p:blipFill>
          <a:blip r:embed="rId8"/>
          <a:stretch>
            <a:fillRect/>
          </a:stretch>
        </p:blipFill>
        <p:spPr>
          <a:xfrm>
            <a:off x="6908602" y="3268266"/>
            <a:ext cx="375047" cy="366117"/>
          </a:xfrm>
          <a:prstGeom prst="rect">
            <a:avLst/>
          </a:prstGeom>
          <a:ln w="12700">
            <a:miter lim="400000"/>
          </a:ln>
        </p:spPr>
      </p:pic>
      <p:pic>
        <p:nvPicPr>
          <p:cNvPr id="1062" name="latexit-drag.pdf" descr="latexit-drag.pdf"/>
          <p:cNvPicPr>
            <a:picLocks noChangeAspect="1"/>
          </p:cNvPicPr>
          <p:nvPr/>
        </p:nvPicPr>
        <p:blipFill>
          <a:blip r:embed="rId9"/>
          <a:stretch>
            <a:fillRect/>
          </a:stretch>
        </p:blipFill>
        <p:spPr>
          <a:xfrm>
            <a:off x="3863578" y="1741289"/>
            <a:ext cx="1580555" cy="366117"/>
          </a:xfrm>
          <a:prstGeom prst="rect">
            <a:avLst/>
          </a:prstGeom>
          <a:ln w="12700">
            <a:miter lim="400000"/>
          </a:ln>
        </p:spPr>
      </p:pic>
      <p:pic>
        <p:nvPicPr>
          <p:cNvPr id="1063" name="latexit-drag.pdf" descr="latexit-drag.pdf"/>
          <p:cNvPicPr>
            <a:picLocks noChangeAspect="1"/>
          </p:cNvPicPr>
          <p:nvPr/>
        </p:nvPicPr>
        <p:blipFill>
          <a:blip r:embed="rId10"/>
          <a:stretch>
            <a:fillRect/>
          </a:stretch>
        </p:blipFill>
        <p:spPr>
          <a:xfrm>
            <a:off x="3863578" y="2223492"/>
            <a:ext cx="1589484" cy="366117"/>
          </a:xfrm>
          <a:prstGeom prst="rect">
            <a:avLst/>
          </a:prstGeom>
          <a:ln w="12700">
            <a:miter lim="400000"/>
          </a:ln>
        </p:spPr>
      </p:pic>
      <p:pic>
        <p:nvPicPr>
          <p:cNvPr id="1064" name="latexit-drag.pdf" descr="latexit-drag.pdf"/>
          <p:cNvPicPr>
            <a:picLocks noChangeAspect="1"/>
          </p:cNvPicPr>
          <p:nvPr/>
        </p:nvPicPr>
        <p:blipFill>
          <a:blip r:embed="rId11"/>
          <a:stretch>
            <a:fillRect/>
          </a:stretch>
        </p:blipFill>
        <p:spPr>
          <a:xfrm>
            <a:off x="3765351" y="3116461"/>
            <a:ext cx="1785938" cy="366117"/>
          </a:xfrm>
          <a:prstGeom prst="rect">
            <a:avLst/>
          </a:prstGeom>
          <a:ln w="12700">
            <a:miter lim="400000"/>
          </a:ln>
        </p:spPr>
      </p:pic>
      <p:pic>
        <p:nvPicPr>
          <p:cNvPr id="1065" name="latexit-drag.pdf" descr="latexit-drag.pdf"/>
          <p:cNvPicPr>
            <a:picLocks noChangeAspect="1"/>
          </p:cNvPicPr>
          <p:nvPr/>
        </p:nvPicPr>
        <p:blipFill>
          <a:blip r:embed="rId12"/>
          <a:stretch>
            <a:fillRect/>
          </a:stretch>
        </p:blipFill>
        <p:spPr>
          <a:xfrm>
            <a:off x="4542235" y="2803922"/>
            <a:ext cx="44648" cy="294680"/>
          </a:xfrm>
          <a:prstGeom prst="rect">
            <a:avLst/>
          </a:prstGeom>
          <a:ln w="12700">
            <a:miter lim="400000"/>
          </a:ln>
        </p:spPr>
      </p:pic>
      <p:sp>
        <p:nvSpPr>
          <p:cNvPr id="1066" name="Rounded Rectangle"/>
          <p:cNvSpPr/>
          <p:nvPr/>
        </p:nvSpPr>
        <p:spPr>
          <a:xfrm>
            <a:off x="3604617" y="1687711"/>
            <a:ext cx="2080617" cy="1955602"/>
          </a:xfrm>
          <a:prstGeom prst="roundRect">
            <a:avLst>
              <a:gd name="adj" fmla="val 6849"/>
            </a:avLst>
          </a:prstGeom>
          <a:ln w="12700">
            <a:solidFill>
              <a:srgbClr val="000000"/>
            </a:solidFill>
            <a:miter lim="400000"/>
          </a:ln>
        </p:spPr>
        <p:txBody>
          <a:bodyPr lIns="35719" tIns="35719" rIns="35719" bIns="35719" anchor="ctr"/>
          <a:lstStyle/>
          <a:p>
            <a:pPr algn="ctr" defTabSz="410751" hangingPunct="0">
              <a:defRPr sz="3600">
                <a:latin typeface="+mn-lt"/>
                <a:ea typeface="+mn-ea"/>
                <a:cs typeface="+mn-cs"/>
                <a:sym typeface="Helvetica Neue Light"/>
              </a:defRPr>
            </a:pPr>
            <a:endParaRPr sz="2531" kern="0">
              <a:solidFill>
                <a:srgbClr val="000000"/>
              </a:solidFill>
              <a:latin typeface="Helvetica Neue Light"/>
              <a:sym typeface="Helvetica Neue Light"/>
            </a:endParaRPr>
          </a:p>
        </p:txBody>
      </p:sp>
      <p:grpSp>
        <p:nvGrpSpPr>
          <p:cNvPr id="1069" name="Group"/>
          <p:cNvGrpSpPr/>
          <p:nvPr/>
        </p:nvGrpSpPr>
        <p:grpSpPr>
          <a:xfrm rot="18283341">
            <a:off x="7033617" y="2366367"/>
            <a:ext cx="1143000" cy="1038821"/>
            <a:chOff x="0" y="0"/>
            <a:chExt cx="1625600" cy="1477433"/>
          </a:xfrm>
        </p:grpSpPr>
        <p:sp>
          <p:nvSpPr>
            <p:cNvPr id="1067" name="Line"/>
            <p:cNvSpPr/>
            <p:nvPr/>
          </p:nvSpPr>
          <p:spPr>
            <a:xfrm flipV="1">
              <a:off x="206375" y="0"/>
              <a:ext cx="1419225" cy="1285876"/>
            </a:xfrm>
            <a:prstGeom prst="line">
              <a:avLst/>
            </a:prstGeom>
            <a:noFill/>
            <a:ln w="50800" cap="flat">
              <a:solidFill>
                <a:srgbClr val="FF9300"/>
              </a:solidFill>
              <a:prstDash val="solid"/>
              <a:round/>
            </a:ln>
            <a:effectLst/>
          </p:spPr>
          <p:txBody>
            <a:bodyPr wrap="square" lIns="35719" tIns="35719" rIns="35719" bIns="35719" numCol="1" anchor="ctr">
              <a:noAutofit/>
            </a:bodyPr>
            <a:lstStyle/>
            <a:p>
              <a:pPr defTabSz="321457" hangingPunct="0">
                <a:defRPr/>
              </a:pPr>
              <a:endParaRPr sz="844" kern="0">
                <a:solidFill>
                  <a:srgbClr val="000000"/>
                </a:solidFill>
                <a:latin typeface="Helvetica"/>
                <a:cs typeface="Helvetica"/>
                <a:sym typeface="Helvetica"/>
              </a:endParaRPr>
            </a:p>
          </p:txBody>
        </p:sp>
        <p:sp>
          <p:nvSpPr>
            <p:cNvPr id="1068" name="Line"/>
            <p:cNvSpPr/>
            <p:nvPr/>
          </p:nvSpPr>
          <p:spPr>
            <a:xfrm flipV="1">
              <a:off x="0" y="715433"/>
              <a:ext cx="846667" cy="762001"/>
            </a:xfrm>
            <a:prstGeom prst="line">
              <a:avLst/>
            </a:prstGeom>
            <a:noFill/>
            <a:ln w="50800" cap="sq">
              <a:solidFill>
                <a:srgbClr val="000000"/>
              </a:solidFill>
              <a:prstDash val="solid"/>
              <a:round/>
              <a:tailEnd type="stealth" w="med" len="med"/>
            </a:ln>
            <a:effectLst/>
          </p:spPr>
          <p:txBody>
            <a:bodyPr wrap="square" lIns="35719" tIns="35719" rIns="35719" bIns="35719" numCol="1" anchor="ctr">
              <a:noAutofit/>
            </a:bodyPr>
            <a:lstStyle/>
            <a:p>
              <a:pPr defTabSz="321457" hangingPunct="0">
                <a:defRPr/>
              </a:pPr>
              <a:endParaRPr sz="844" kern="0">
                <a:solidFill>
                  <a:srgbClr val="000000"/>
                </a:solidFill>
                <a:latin typeface="Helvetica"/>
                <a:cs typeface="Helvetica"/>
                <a:sym typeface="Helvetica"/>
              </a:endParaRPr>
            </a:p>
          </p:txBody>
        </p:sp>
      </p:grpSp>
      <p:grpSp>
        <p:nvGrpSpPr>
          <p:cNvPr id="1072" name="Group"/>
          <p:cNvGrpSpPr/>
          <p:nvPr/>
        </p:nvGrpSpPr>
        <p:grpSpPr>
          <a:xfrm rot="16126941">
            <a:off x="7063463" y="3029320"/>
            <a:ext cx="571501" cy="687587"/>
            <a:chOff x="0" y="0"/>
            <a:chExt cx="812801" cy="977901"/>
          </a:xfrm>
        </p:grpSpPr>
        <p:sp>
          <p:nvSpPr>
            <p:cNvPr id="1070" name="Line"/>
            <p:cNvSpPr/>
            <p:nvPr/>
          </p:nvSpPr>
          <p:spPr>
            <a:xfrm flipV="1">
              <a:off x="103187" y="0"/>
              <a:ext cx="709615" cy="851110"/>
            </a:xfrm>
            <a:prstGeom prst="line">
              <a:avLst/>
            </a:prstGeom>
            <a:noFill/>
            <a:ln w="50800" cap="flat">
              <a:solidFill>
                <a:srgbClr val="FF9300"/>
              </a:solidFill>
              <a:prstDash val="solid"/>
              <a:round/>
            </a:ln>
            <a:effectLst/>
          </p:spPr>
          <p:txBody>
            <a:bodyPr wrap="square" lIns="35719" tIns="35719" rIns="35719" bIns="35719" numCol="1" anchor="ctr">
              <a:noAutofit/>
            </a:bodyPr>
            <a:lstStyle/>
            <a:p>
              <a:pPr defTabSz="321457" hangingPunct="0">
                <a:defRPr/>
              </a:pPr>
              <a:endParaRPr sz="844" kern="0">
                <a:solidFill>
                  <a:srgbClr val="000000"/>
                </a:solidFill>
                <a:latin typeface="Helvetica"/>
                <a:cs typeface="Helvetica"/>
                <a:sym typeface="Helvetica"/>
              </a:endParaRPr>
            </a:p>
          </p:txBody>
        </p:sp>
        <p:sp>
          <p:nvSpPr>
            <p:cNvPr id="1071" name="Line"/>
            <p:cNvSpPr/>
            <p:nvPr/>
          </p:nvSpPr>
          <p:spPr>
            <a:xfrm flipV="1">
              <a:off x="0" y="473539"/>
              <a:ext cx="423335" cy="504363"/>
            </a:xfrm>
            <a:prstGeom prst="line">
              <a:avLst/>
            </a:prstGeom>
            <a:noFill/>
            <a:ln w="50800" cap="sq">
              <a:solidFill>
                <a:srgbClr val="000000"/>
              </a:solidFill>
              <a:prstDash val="solid"/>
              <a:round/>
              <a:tailEnd type="stealth" w="med" len="med"/>
            </a:ln>
            <a:effectLst/>
          </p:spPr>
          <p:txBody>
            <a:bodyPr wrap="square" lIns="35719" tIns="35719" rIns="35719" bIns="35719" numCol="1" anchor="ctr">
              <a:noAutofit/>
            </a:bodyPr>
            <a:lstStyle/>
            <a:p>
              <a:pPr defTabSz="321457" hangingPunct="0">
                <a:defRPr/>
              </a:pPr>
              <a:endParaRPr sz="844" kern="0">
                <a:solidFill>
                  <a:srgbClr val="000000"/>
                </a:solidFill>
                <a:latin typeface="Helvetica"/>
                <a:cs typeface="Helvetica"/>
                <a:sym typeface="Helvetica"/>
              </a:endParaRPr>
            </a:p>
          </p:txBody>
        </p:sp>
      </p:grpSp>
      <p:pic>
        <p:nvPicPr>
          <p:cNvPr id="1073" name="summer_clipart_sun.gif" descr="summer_clipart_sun.gif"/>
          <p:cNvPicPr>
            <a:picLocks noChangeAspect="1"/>
          </p:cNvPicPr>
          <p:nvPr/>
        </p:nvPicPr>
        <p:blipFill>
          <a:blip r:embed="rId3"/>
          <a:stretch>
            <a:fillRect/>
          </a:stretch>
        </p:blipFill>
        <p:spPr>
          <a:xfrm>
            <a:off x="7131844" y="1580555"/>
            <a:ext cx="580430" cy="580430"/>
          </a:xfrm>
          <a:prstGeom prst="rect">
            <a:avLst/>
          </a:prstGeom>
          <a:ln w="12700">
            <a:miter lim="400000"/>
          </a:ln>
        </p:spPr>
      </p:pic>
      <p:pic>
        <p:nvPicPr>
          <p:cNvPr id="1074" name="summer_clipart_sun.gif" descr="summer_clipart_sun.gif"/>
          <p:cNvPicPr>
            <a:picLocks noChangeAspect="1"/>
          </p:cNvPicPr>
          <p:nvPr/>
        </p:nvPicPr>
        <p:blipFill>
          <a:blip r:embed="rId3"/>
          <a:stretch>
            <a:fillRect/>
          </a:stretch>
        </p:blipFill>
        <p:spPr>
          <a:xfrm>
            <a:off x="6417469" y="2562820"/>
            <a:ext cx="580430" cy="580430"/>
          </a:xfrm>
          <a:prstGeom prst="rect">
            <a:avLst/>
          </a:prstGeom>
          <a:ln w="12700">
            <a:miter lim="400000"/>
          </a:ln>
        </p:spPr>
      </p:pic>
      <p:grpSp>
        <p:nvGrpSpPr>
          <p:cNvPr id="1077" name="Group"/>
          <p:cNvGrpSpPr/>
          <p:nvPr/>
        </p:nvGrpSpPr>
        <p:grpSpPr>
          <a:xfrm>
            <a:off x="2104931" y="4071937"/>
            <a:ext cx="3338211" cy="357189"/>
            <a:chOff x="-6376" y="0"/>
            <a:chExt cx="4747676" cy="508001"/>
          </a:xfrm>
        </p:grpSpPr>
        <p:pic>
          <p:nvPicPr>
            <p:cNvPr id="1075" name="latexit-drag.pdf" descr="latexit-drag.pdf"/>
            <p:cNvPicPr>
              <a:picLocks noChangeAspect="1"/>
            </p:cNvPicPr>
            <p:nvPr/>
          </p:nvPicPr>
          <p:blipFill>
            <a:blip r:embed="rId13"/>
            <a:stretch>
              <a:fillRect/>
            </a:stretch>
          </p:blipFill>
          <p:spPr>
            <a:xfrm>
              <a:off x="3510810" y="0"/>
              <a:ext cx="1230490" cy="406400"/>
            </a:xfrm>
            <a:prstGeom prst="rect">
              <a:avLst/>
            </a:prstGeom>
            <a:ln w="12700" cap="flat">
              <a:noFill/>
              <a:miter lim="400000"/>
            </a:ln>
            <a:effectLst/>
          </p:spPr>
        </p:pic>
        <p:sp>
          <p:nvSpPr>
            <p:cNvPr id="1076" name="define “pseudo-normal”"/>
            <p:cNvSpPr txBox="1"/>
            <p:nvPr/>
          </p:nvSpPr>
          <p:spPr>
            <a:xfrm>
              <a:off x="-6376" y="36168"/>
              <a:ext cx="3225955"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b">
              <a:spAutoFit/>
            </a:bodyPr>
            <a:lstStyle>
              <a:lvl1pPr algn="ctr" defTabSz="584200">
                <a:defRPr sz="2400">
                  <a:solidFill>
                    <a:srgbClr val="606060"/>
                  </a:solidFill>
                  <a:latin typeface="+mn-lt"/>
                  <a:ea typeface="+mn-ea"/>
                  <a:cs typeface="+mn-cs"/>
                  <a:sym typeface="Helvetica Neue Light"/>
                </a:defRPr>
              </a:lvl1pPr>
            </a:lstStyle>
            <a:p>
              <a:pPr defTabSz="410751" hangingPunct="0">
                <a:defRPr/>
              </a:pPr>
              <a:r>
                <a:rPr sz="1687" kern="0">
                  <a:latin typeface="Helvetica Neue Light"/>
                </a:rPr>
                <a:t>define “pseudo-normal”</a:t>
              </a:r>
            </a:p>
          </p:txBody>
        </p:sp>
      </p:grpSp>
      <p:grpSp>
        <p:nvGrpSpPr>
          <p:cNvPr id="1080" name="Group"/>
          <p:cNvGrpSpPr/>
          <p:nvPr/>
        </p:nvGrpSpPr>
        <p:grpSpPr>
          <a:xfrm>
            <a:off x="2515534" y="4891449"/>
            <a:ext cx="5044936" cy="1600435"/>
            <a:chOff x="35859" y="-11715"/>
            <a:chExt cx="7175020" cy="2276174"/>
          </a:xfrm>
        </p:grpSpPr>
        <p:pic>
          <p:nvPicPr>
            <p:cNvPr id="1078" name="latexit-drag.pdf" descr="latexit-drag.pdf"/>
            <p:cNvPicPr>
              <a:picLocks noChangeAspect="1"/>
            </p:cNvPicPr>
            <p:nvPr/>
          </p:nvPicPr>
          <p:blipFill>
            <a:blip r:embed="rId14"/>
            <a:stretch>
              <a:fillRect/>
            </a:stretch>
          </p:blipFill>
          <p:spPr>
            <a:xfrm>
              <a:off x="2905578" y="102801"/>
              <a:ext cx="4305301" cy="2161658"/>
            </a:xfrm>
            <a:prstGeom prst="rect">
              <a:avLst/>
            </a:prstGeom>
            <a:ln w="12700" cap="flat">
              <a:noFill/>
              <a:miter lim="400000"/>
            </a:ln>
            <a:effectLst/>
          </p:spPr>
        </p:pic>
        <p:sp>
          <p:nvSpPr>
            <p:cNvPr id="1079" name="solve linear system…"/>
            <p:cNvSpPr txBox="1"/>
            <p:nvPr/>
          </p:nvSpPr>
          <p:spPr>
            <a:xfrm>
              <a:off x="35859" y="-11715"/>
              <a:ext cx="2678797" cy="84107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b">
              <a:spAutoFit/>
            </a:bodyPr>
            <a:lstStyle/>
            <a:p>
              <a:pPr algn="ctr" defTabSz="410751" hangingPunct="0">
                <a:defRPr sz="2400">
                  <a:solidFill>
                    <a:srgbClr val="606060"/>
                  </a:solidFill>
                  <a:latin typeface="+mn-lt"/>
                  <a:ea typeface="+mn-ea"/>
                  <a:cs typeface="+mn-cs"/>
                  <a:sym typeface="Helvetica Neue Light"/>
                </a:defRPr>
              </a:pPr>
              <a:r>
                <a:rPr sz="1687" kern="0">
                  <a:solidFill>
                    <a:srgbClr val="606060"/>
                  </a:solidFill>
                  <a:latin typeface="Helvetica Neue Light"/>
                  <a:sym typeface="Helvetica Neue Light"/>
                </a:rPr>
                <a:t>solve linear system </a:t>
              </a:r>
            </a:p>
            <a:p>
              <a:pPr algn="ctr" defTabSz="410751" hangingPunct="0">
                <a:defRPr sz="2400">
                  <a:solidFill>
                    <a:srgbClr val="606060"/>
                  </a:solidFill>
                  <a:latin typeface="+mn-lt"/>
                  <a:ea typeface="+mn-ea"/>
                  <a:cs typeface="+mn-cs"/>
                  <a:sym typeface="Helvetica Neue Light"/>
                </a:defRPr>
              </a:pPr>
              <a:r>
                <a:rPr sz="1687" kern="0">
                  <a:solidFill>
                    <a:srgbClr val="606060"/>
                  </a:solidFill>
                  <a:latin typeface="Helvetica Neue Light"/>
                  <a:sym typeface="Helvetica Neue Light"/>
                </a:rPr>
                <a:t>for pseudo-normal</a:t>
              </a:r>
            </a:p>
          </p:txBody>
        </p:sp>
      </p:grpSp>
    </p:spTree>
    <p:extLst>
      <p:ext uri="{BB962C8B-B14F-4D97-AF65-F5344CB8AC3E}">
        <p14:creationId xmlns:p14="http://schemas.microsoft.com/office/powerpoint/2010/main" val="2136027328"/>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0" name="summer_clipart_sun.gif" descr="summer_clipart_sun.gif"/>
          <p:cNvPicPr>
            <a:picLocks noChangeAspect="1"/>
          </p:cNvPicPr>
          <p:nvPr/>
        </p:nvPicPr>
        <p:blipFill>
          <a:blip r:embed="rId3"/>
          <a:stretch>
            <a:fillRect/>
          </a:stretch>
        </p:blipFill>
        <p:spPr>
          <a:xfrm>
            <a:off x="8828484" y="2116336"/>
            <a:ext cx="580430" cy="580430"/>
          </a:xfrm>
          <a:prstGeom prst="rect">
            <a:avLst/>
          </a:prstGeom>
          <a:ln w="12700">
            <a:miter lim="400000"/>
          </a:ln>
        </p:spPr>
      </p:pic>
      <p:sp>
        <p:nvSpPr>
          <p:cNvPr id="1051" name="Lambertian photometric stereo"/>
          <p:cNvSpPr txBox="1">
            <a:spLocks noGrp="1"/>
          </p:cNvSpPr>
          <p:nvPr>
            <p:ph type="title"/>
          </p:nvPr>
        </p:nvSpPr>
        <p:spPr>
          <a:xfrm>
            <a:off x="779859" y="-414748"/>
            <a:ext cx="9810750" cy="2321719"/>
          </a:xfrm>
          <a:prstGeom prst="rect">
            <a:avLst/>
          </a:prstGeom>
        </p:spPr>
        <p:txBody>
          <a:bodyPr/>
          <a:lstStyle/>
          <a:p>
            <a:r>
              <a:rPr lang="en-US" dirty="0"/>
              <a:t>What if the light directions are unknown?</a:t>
            </a:r>
            <a:endParaRPr dirty="0"/>
          </a:p>
        </p:txBody>
      </p:sp>
      <p:pic>
        <p:nvPicPr>
          <p:cNvPr id="1052" name="graysurfacepatch.png" descr="graysurfacepatch.png"/>
          <p:cNvPicPr>
            <a:picLocks/>
          </p:cNvPicPr>
          <p:nvPr/>
        </p:nvPicPr>
        <p:blipFill>
          <a:blip r:embed="rId4"/>
          <a:srcRect l="16667" t="16711" r="13333" b="14584"/>
          <a:stretch>
            <a:fillRect/>
          </a:stretch>
        </p:blipFill>
        <p:spPr>
          <a:xfrm>
            <a:off x="6506766" y="3580805"/>
            <a:ext cx="2464594" cy="884039"/>
          </a:xfrm>
          <a:prstGeom prst="rect">
            <a:avLst/>
          </a:prstGeom>
          <a:ln w="12700">
            <a:miter lim="400000"/>
          </a:ln>
        </p:spPr>
      </p:pic>
      <p:grpSp>
        <p:nvGrpSpPr>
          <p:cNvPr id="1055" name="Group"/>
          <p:cNvGrpSpPr/>
          <p:nvPr/>
        </p:nvGrpSpPr>
        <p:grpSpPr>
          <a:xfrm>
            <a:off x="7721203" y="2625328"/>
            <a:ext cx="1143000" cy="1038821"/>
            <a:chOff x="0" y="0"/>
            <a:chExt cx="1625600" cy="1477433"/>
          </a:xfrm>
        </p:grpSpPr>
        <p:sp>
          <p:nvSpPr>
            <p:cNvPr id="1053" name="Line"/>
            <p:cNvSpPr/>
            <p:nvPr/>
          </p:nvSpPr>
          <p:spPr>
            <a:xfrm flipV="1">
              <a:off x="206375" y="0"/>
              <a:ext cx="1419225" cy="1285876"/>
            </a:xfrm>
            <a:prstGeom prst="line">
              <a:avLst/>
            </a:prstGeom>
            <a:noFill/>
            <a:ln w="50800" cap="flat">
              <a:solidFill>
                <a:srgbClr val="FF9300"/>
              </a:solidFill>
              <a:prstDash val="solid"/>
              <a:round/>
            </a:ln>
            <a:effectLst/>
          </p:spPr>
          <p:txBody>
            <a:bodyPr wrap="square" lIns="35719" tIns="35719" rIns="35719" bIns="35719" numCol="1" anchor="ctr">
              <a:noAutofit/>
            </a:bodyPr>
            <a:lstStyle/>
            <a:p>
              <a:pPr defTabSz="321457" hangingPunct="0">
                <a:defRPr/>
              </a:pPr>
              <a:endParaRPr sz="844" kern="0">
                <a:solidFill>
                  <a:srgbClr val="000000"/>
                </a:solidFill>
                <a:latin typeface="Helvetica"/>
                <a:cs typeface="Helvetica"/>
                <a:sym typeface="Helvetica"/>
              </a:endParaRPr>
            </a:p>
          </p:txBody>
        </p:sp>
        <p:sp>
          <p:nvSpPr>
            <p:cNvPr id="1054" name="Line"/>
            <p:cNvSpPr/>
            <p:nvPr/>
          </p:nvSpPr>
          <p:spPr>
            <a:xfrm flipV="1">
              <a:off x="0" y="715433"/>
              <a:ext cx="846667" cy="762001"/>
            </a:xfrm>
            <a:prstGeom prst="line">
              <a:avLst/>
            </a:prstGeom>
            <a:noFill/>
            <a:ln w="50800" cap="sq">
              <a:solidFill>
                <a:srgbClr val="000000"/>
              </a:solidFill>
              <a:prstDash val="solid"/>
              <a:round/>
              <a:tailEnd type="stealth" w="med" len="med"/>
            </a:ln>
            <a:effectLst/>
          </p:spPr>
          <p:txBody>
            <a:bodyPr wrap="square" lIns="35719" tIns="35719" rIns="35719" bIns="35719" numCol="1" anchor="ctr">
              <a:noAutofit/>
            </a:bodyPr>
            <a:lstStyle/>
            <a:p>
              <a:pPr defTabSz="321457" hangingPunct="0">
                <a:defRPr/>
              </a:pPr>
              <a:endParaRPr sz="844" kern="0">
                <a:solidFill>
                  <a:srgbClr val="000000"/>
                </a:solidFill>
                <a:latin typeface="Helvetica"/>
                <a:cs typeface="Helvetica"/>
                <a:sym typeface="Helvetica"/>
              </a:endParaRPr>
            </a:p>
          </p:txBody>
        </p:sp>
      </p:grpSp>
      <p:sp>
        <p:nvSpPr>
          <p:cNvPr id="1056" name="Line"/>
          <p:cNvSpPr/>
          <p:nvPr/>
        </p:nvSpPr>
        <p:spPr>
          <a:xfrm flipV="1">
            <a:off x="7721203" y="2963867"/>
            <a:ext cx="1" cy="679446"/>
          </a:xfrm>
          <a:prstGeom prst="line">
            <a:avLst/>
          </a:prstGeom>
          <a:ln w="50800" cap="sq">
            <a:solidFill>
              <a:srgbClr val="000000"/>
            </a:solidFill>
            <a:tailEnd type="stealth"/>
          </a:ln>
        </p:spPr>
        <p:txBody>
          <a:bodyPr lIns="35719" tIns="35719" rIns="35719" bIns="35719" anchor="ctr"/>
          <a:lstStyle/>
          <a:p>
            <a:pPr defTabSz="321457" hangingPunct="0">
              <a:defRPr/>
            </a:pPr>
            <a:endParaRPr sz="844" kern="0">
              <a:solidFill>
                <a:srgbClr val="000000"/>
              </a:solidFill>
              <a:latin typeface="Helvetica"/>
              <a:cs typeface="Helvetica"/>
              <a:sym typeface="Helvetica"/>
            </a:endParaRPr>
          </a:p>
        </p:txBody>
      </p:sp>
      <p:sp>
        <p:nvSpPr>
          <p:cNvPr id="1057" name="Arrow"/>
          <p:cNvSpPr/>
          <p:nvPr/>
        </p:nvSpPr>
        <p:spPr>
          <a:xfrm rot="10800000">
            <a:off x="5765602" y="2518172"/>
            <a:ext cx="366117" cy="294680"/>
          </a:xfrm>
          <a:prstGeom prst="rightArrow">
            <a:avLst>
              <a:gd name="adj1" fmla="val 47368"/>
              <a:gd name="adj2" fmla="val 60606"/>
            </a:avLst>
          </a:prstGeom>
          <a:solidFill>
            <a:srgbClr val="CBCBCB"/>
          </a:solidFill>
          <a:ln w="12700" cap="sq">
            <a:solidFill>
              <a:srgbClr val="000000"/>
            </a:solidFill>
          </a:ln>
        </p:spPr>
        <p:txBody>
          <a:bodyPr lIns="35719" tIns="35719" rIns="35719" bIns="35719" anchor="ctr"/>
          <a:lstStyle/>
          <a:p>
            <a:pPr marL="40638" marR="40638" defTabSz="910796" hangingPunct="0">
              <a:defRPr sz="3600">
                <a:solidFill>
                  <a:srgbClr val="FFFED5"/>
                </a:solidFill>
                <a:uFill>
                  <a:solidFill>
                    <a:srgbClr val="FFFED5"/>
                  </a:solidFill>
                </a:uFill>
                <a:latin typeface="Times New Roman"/>
                <a:ea typeface="Times New Roman"/>
                <a:cs typeface="Times New Roman"/>
                <a:sym typeface="Times New Roman"/>
              </a:defRPr>
            </a:pPr>
            <a:endParaRPr sz="2531" kern="0">
              <a:solidFill>
                <a:srgbClr val="FFFED5"/>
              </a:solidFill>
              <a:uFill>
                <a:solidFill>
                  <a:srgbClr val="FFFED5"/>
                </a:solidFill>
              </a:uFill>
              <a:latin typeface="Times New Roman"/>
              <a:cs typeface="Times New Roman"/>
              <a:sym typeface="Times New Roman"/>
            </a:endParaRPr>
          </a:p>
        </p:txBody>
      </p:sp>
      <p:pic>
        <p:nvPicPr>
          <p:cNvPr id="1058" name="droppedImage.pdf" descr="droppedImage.pdf"/>
          <p:cNvPicPr>
            <a:picLocks noChangeAspect="1"/>
          </p:cNvPicPr>
          <p:nvPr/>
        </p:nvPicPr>
        <p:blipFill>
          <a:blip r:embed="rId5"/>
          <a:stretch>
            <a:fillRect/>
          </a:stretch>
        </p:blipFill>
        <p:spPr>
          <a:xfrm>
            <a:off x="7739063" y="2687836"/>
            <a:ext cx="187523" cy="241102"/>
          </a:xfrm>
          <a:prstGeom prst="rect">
            <a:avLst/>
          </a:prstGeom>
          <a:ln w="12700">
            <a:miter lim="400000"/>
          </a:ln>
        </p:spPr>
      </p:pic>
      <p:pic>
        <p:nvPicPr>
          <p:cNvPr id="1059" name="latexit-drag.pdf" descr="latexit-drag.pdf"/>
          <p:cNvPicPr>
            <a:picLocks noChangeAspect="1"/>
          </p:cNvPicPr>
          <p:nvPr/>
        </p:nvPicPr>
        <p:blipFill>
          <a:blip r:embed="rId6"/>
          <a:stretch>
            <a:fillRect/>
          </a:stretch>
        </p:blipFill>
        <p:spPr>
          <a:xfrm>
            <a:off x="8310562" y="3161109"/>
            <a:ext cx="267891" cy="366117"/>
          </a:xfrm>
          <a:prstGeom prst="rect">
            <a:avLst/>
          </a:prstGeom>
          <a:ln w="12700">
            <a:miter lim="400000"/>
          </a:ln>
        </p:spPr>
      </p:pic>
      <p:pic>
        <p:nvPicPr>
          <p:cNvPr id="1060" name="latexit-drag.pdf" descr="latexit-drag.pdf"/>
          <p:cNvPicPr>
            <a:picLocks noChangeAspect="1"/>
          </p:cNvPicPr>
          <p:nvPr/>
        </p:nvPicPr>
        <p:blipFill>
          <a:blip r:embed="rId7"/>
          <a:stretch>
            <a:fillRect/>
          </a:stretch>
        </p:blipFill>
        <p:spPr>
          <a:xfrm>
            <a:off x="7247930" y="2732484"/>
            <a:ext cx="276820" cy="366117"/>
          </a:xfrm>
          <a:prstGeom prst="rect">
            <a:avLst/>
          </a:prstGeom>
          <a:ln w="12700">
            <a:miter lim="400000"/>
          </a:ln>
        </p:spPr>
      </p:pic>
      <p:pic>
        <p:nvPicPr>
          <p:cNvPr id="1061" name="latexit-drag.pdf" descr="latexit-drag.pdf"/>
          <p:cNvPicPr>
            <a:picLocks noChangeAspect="1"/>
          </p:cNvPicPr>
          <p:nvPr/>
        </p:nvPicPr>
        <p:blipFill>
          <a:blip r:embed="rId8"/>
          <a:stretch>
            <a:fillRect/>
          </a:stretch>
        </p:blipFill>
        <p:spPr>
          <a:xfrm>
            <a:off x="6908602" y="3268266"/>
            <a:ext cx="375047" cy="366117"/>
          </a:xfrm>
          <a:prstGeom prst="rect">
            <a:avLst/>
          </a:prstGeom>
          <a:ln w="12700">
            <a:miter lim="400000"/>
          </a:ln>
        </p:spPr>
      </p:pic>
      <p:pic>
        <p:nvPicPr>
          <p:cNvPr id="1062" name="latexit-drag.pdf" descr="latexit-drag.pdf"/>
          <p:cNvPicPr>
            <a:picLocks noChangeAspect="1"/>
          </p:cNvPicPr>
          <p:nvPr/>
        </p:nvPicPr>
        <p:blipFill>
          <a:blip r:embed="rId9"/>
          <a:stretch>
            <a:fillRect/>
          </a:stretch>
        </p:blipFill>
        <p:spPr>
          <a:xfrm>
            <a:off x="3863578" y="1741289"/>
            <a:ext cx="1580555" cy="366117"/>
          </a:xfrm>
          <a:prstGeom prst="rect">
            <a:avLst/>
          </a:prstGeom>
          <a:ln w="12700">
            <a:miter lim="400000"/>
          </a:ln>
        </p:spPr>
      </p:pic>
      <p:pic>
        <p:nvPicPr>
          <p:cNvPr id="1063" name="latexit-drag.pdf" descr="latexit-drag.pdf"/>
          <p:cNvPicPr>
            <a:picLocks noChangeAspect="1"/>
          </p:cNvPicPr>
          <p:nvPr/>
        </p:nvPicPr>
        <p:blipFill>
          <a:blip r:embed="rId10"/>
          <a:stretch>
            <a:fillRect/>
          </a:stretch>
        </p:blipFill>
        <p:spPr>
          <a:xfrm>
            <a:off x="3863578" y="2223492"/>
            <a:ext cx="1589484" cy="366117"/>
          </a:xfrm>
          <a:prstGeom prst="rect">
            <a:avLst/>
          </a:prstGeom>
          <a:ln w="12700">
            <a:miter lim="400000"/>
          </a:ln>
        </p:spPr>
      </p:pic>
      <p:pic>
        <p:nvPicPr>
          <p:cNvPr id="1064" name="latexit-drag.pdf" descr="latexit-drag.pdf"/>
          <p:cNvPicPr>
            <a:picLocks noChangeAspect="1"/>
          </p:cNvPicPr>
          <p:nvPr/>
        </p:nvPicPr>
        <p:blipFill>
          <a:blip r:embed="rId11"/>
          <a:stretch>
            <a:fillRect/>
          </a:stretch>
        </p:blipFill>
        <p:spPr>
          <a:xfrm>
            <a:off x="3765351" y="3116461"/>
            <a:ext cx="1785938" cy="366117"/>
          </a:xfrm>
          <a:prstGeom prst="rect">
            <a:avLst/>
          </a:prstGeom>
          <a:ln w="12700">
            <a:miter lim="400000"/>
          </a:ln>
        </p:spPr>
      </p:pic>
      <p:pic>
        <p:nvPicPr>
          <p:cNvPr id="1065" name="latexit-drag.pdf" descr="latexit-drag.pdf"/>
          <p:cNvPicPr>
            <a:picLocks noChangeAspect="1"/>
          </p:cNvPicPr>
          <p:nvPr/>
        </p:nvPicPr>
        <p:blipFill>
          <a:blip r:embed="rId12"/>
          <a:stretch>
            <a:fillRect/>
          </a:stretch>
        </p:blipFill>
        <p:spPr>
          <a:xfrm>
            <a:off x="4542235" y="2803922"/>
            <a:ext cx="44648" cy="294680"/>
          </a:xfrm>
          <a:prstGeom prst="rect">
            <a:avLst/>
          </a:prstGeom>
          <a:ln w="12700">
            <a:miter lim="400000"/>
          </a:ln>
        </p:spPr>
      </p:pic>
      <p:sp>
        <p:nvSpPr>
          <p:cNvPr id="1066" name="Rounded Rectangle"/>
          <p:cNvSpPr/>
          <p:nvPr/>
        </p:nvSpPr>
        <p:spPr>
          <a:xfrm>
            <a:off x="3604617" y="1687711"/>
            <a:ext cx="2080617" cy="1955602"/>
          </a:xfrm>
          <a:prstGeom prst="roundRect">
            <a:avLst>
              <a:gd name="adj" fmla="val 6849"/>
            </a:avLst>
          </a:prstGeom>
          <a:ln w="12700">
            <a:solidFill>
              <a:srgbClr val="000000"/>
            </a:solidFill>
            <a:miter lim="400000"/>
          </a:ln>
        </p:spPr>
        <p:txBody>
          <a:bodyPr lIns="35719" tIns="35719" rIns="35719" bIns="35719" anchor="ctr"/>
          <a:lstStyle/>
          <a:p>
            <a:pPr algn="ctr" defTabSz="410751" hangingPunct="0">
              <a:defRPr sz="3600">
                <a:latin typeface="+mn-lt"/>
                <a:ea typeface="+mn-ea"/>
                <a:cs typeface="+mn-cs"/>
                <a:sym typeface="Helvetica Neue Light"/>
              </a:defRPr>
            </a:pPr>
            <a:endParaRPr sz="2531" kern="0">
              <a:solidFill>
                <a:srgbClr val="000000"/>
              </a:solidFill>
              <a:latin typeface="Helvetica Neue Light"/>
              <a:sym typeface="Helvetica Neue Light"/>
            </a:endParaRPr>
          </a:p>
        </p:txBody>
      </p:sp>
      <p:grpSp>
        <p:nvGrpSpPr>
          <p:cNvPr id="1069" name="Group"/>
          <p:cNvGrpSpPr/>
          <p:nvPr/>
        </p:nvGrpSpPr>
        <p:grpSpPr>
          <a:xfrm rot="18283341">
            <a:off x="7033617" y="2366367"/>
            <a:ext cx="1143000" cy="1038821"/>
            <a:chOff x="0" y="0"/>
            <a:chExt cx="1625600" cy="1477433"/>
          </a:xfrm>
        </p:grpSpPr>
        <p:sp>
          <p:nvSpPr>
            <p:cNvPr id="1067" name="Line"/>
            <p:cNvSpPr/>
            <p:nvPr/>
          </p:nvSpPr>
          <p:spPr>
            <a:xfrm flipV="1">
              <a:off x="206375" y="0"/>
              <a:ext cx="1419225" cy="1285876"/>
            </a:xfrm>
            <a:prstGeom prst="line">
              <a:avLst/>
            </a:prstGeom>
            <a:noFill/>
            <a:ln w="50800" cap="flat">
              <a:solidFill>
                <a:srgbClr val="FF9300"/>
              </a:solidFill>
              <a:prstDash val="solid"/>
              <a:round/>
            </a:ln>
            <a:effectLst/>
          </p:spPr>
          <p:txBody>
            <a:bodyPr wrap="square" lIns="35719" tIns="35719" rIns="35719" bIns="35719" numCol="1" anchor="ctr">
              <a:noAutofit/>
            </a:bodyPr>
            <a:lstStyle/>
            <a:p>
              <a:pPr defTabSz="321457" hangingPunct="0">
                <a:defRPr/>
              </a:pPr>
              <a:endParaRPr sz="844" kern="0">
                <a:solidFill>
                  <a:srgbClr val="000000"/>
                </a:solidFill>
                <a:latin typeface="Helvetica"/>
                <a:cs typeface="Helvetica"/>
                <a:sym typeface="Helvetica"/>
              </a:endParaRPr>
            </a:p>
          </p:txBody>
        </p:sp>
        <p:sp>
          <p:nvSpPr>
            <p:cNvPr id="1068" name="Line"/>
            <p:cNvSpPr/>
            <p:nvPr/>
          </p:nvSpPr>
          <p:spPr>
            <a:xfrm flipV="1">
              <a:off x="0" y="715433"/>
              <a:ext cx="846667" cy="762001"/>
            </a:xfrm>
            <a:prstGeom prst="line">
              <a:avLst/>
            </a:prstGeom>
            <a:noFill/>
            <a:ln w="50800" cap="sq">
              <a:solidFill>
                <a:srgbClr val="000000"/>
              </a:solidFill>
              <a:prstDash val="solid"/>
              <a:round/>
              <a:tailEnd type="stealth" w="med" len="med"/>
            </a:ln>
            <a:effectLst/>
          </p:spPr>
          <p:txBody>
            <a:bodyPr wrap="square" lIns="35719" tIns="35719" rIns="35719" bIns="35719" numCol="1" anchor="ctr">
              <a:noAutofit/>
            </a:bodyPr>
            <a:lstStyle/>
            <a:p>
              <a:pPr defTabSz="321457" hangingPunct="0">
                <a:defRPr/>
              </a:pPr>
              <a:endParaRPr sz="844" kern="0">
                <a:solidFill>
                  <a:srgbClr val="000000"/>
                </a:solidFill>
                <a:latin typeface="Helvetica"/>
                <a:cs typeface="Helvetica"/>
                <a:sym typeface="Helvetica"/>
              </a:endParaRPr>
            </a:p>
          </p:txBody>
        </p:sp>
      </p:grpSp>
      <p:grpSp>
        <p:nvGrpSpPr>
          <p:cNvPr id="1072" name="Group"/>
          <p:cNvGrpSpPr/>
          <p:nvPr/>
        </p:nvGrpSpPr>
        <p:grpSpPr>
          <a:xfrm rot="16126941">
            <a:off x="7063463" y="3029320"/>
            <a:ext cx="571501" cy="687587"/>
            <a:chOff x="0" y="0"/>
            <a:chExt cx="812801" cy="977901"/>
          </a:xfrm>
        </p:grpSpPr>
        <p:sp>
          <p:nvSpPr>
            <p:cNvPr id="1070" name="Line"/>
            <p:cNvSpPr/>
            <p:nvPr/>
          </p:nvSpPr>
          <p:spPr>
            <a:xfrm flipV="1">
              <a:off x="103187" y="0"/>
              <a:ext cx="709615" cy="851110"/>
            </a:xfrm>
            <a:prstGeom prst="line">
              <a:avLst/>
            </a:prstGeom>
            <a:noFill/>
            <a:ln w="50800" cap="flat">
              <a:solidFill>
                <a:srgbClr val="FF9300"/>
              </a:solidFill>
              <a:prstDash val="solid"/>
              <a:round/>
            </a:ln>
            <a:effectLst/>
          </p:spPr>
          <p:txBody>
            <a:bodyPr wrap="square" lIns="35719" tIns="35719" rIns="35719" bIns="35719" numCol="1" anchor="ctr">
              <a:noAutofit/>
            </a:bodyPr>
            <a:lstStyle/>
            <a:p>
              <a:pPr defTabSz="321457" hangingPunct="0">
                <a:defRPr/>
              </a:pPr>
              <a:endParaRPr sz="844" kern="0">
                <a:solidFill>
                  <a:srgbClr val="000000"/>
                </a:solidFill>
                <a:latin typeface="Helvetica"/>
                <a:cs typeface="Helvetica"/>
                <a:sym typeface="Helvetica"/>
              </a:endParaRPr>
            </a:p>
          </p:txBody>
        </p:sp>
        <p:sp>
          <p:nvSpPr>
            <p:cNvPr id="1071" name="Line"/>
            <p:cNvSpPr/>
            <p:nvPr/>
          </p:nvSpPr>
          <p:spPr>
            <a:xfrm flipV="1">
              <a:off x="0" y="473539"/>
              <a:ext cx="423335" cy="504363"/>
            </a:xfrm>
            <a:prstGeom prst="line">
              <a:avLst/>
            </a:prstGeom>
            <a:noFill/>
            <a:ln w="50800" cap="sq">
              <a:solidFill>
                <a:srgbClr val="000000"/>
              </a:solidFill>
              <a:prstDash val="solid"/>
              <a:round/>
              <a:tailEnd type="stealth" w="med" len="med"/>
            </a:ln>
            <a:effectLst/>
          </p:spPr>
          <p:txBody>
            <a:bodyPr wrap="square" lIns="35719" tIns="35719" rIns="35719" bIns="35719" numCol="1" anchor="ctr">
              <a:noAutofit/>
            </a:bodyPr>
            <a:lstStyle/>
            <a:p>
              <a:pPr defTabSz="321457" hangingPunct="0">
                <a:defRPr/>
              </a:pPr>
              <a:endParaRPr sz="844" kern="0">
                <a:solidFill>
                  <a:srgbClr val="000000"/>
                </a:solidFill>
                <a:latin typeface="Helvetica"/>
                <a:cs typeface="Helvetica"/>
                <a:sym typeface="Helvetica"/>
              </a:endParaRPr>
            </a:p>
          </p:txBody>
        </p:sp>
      </p:grpSp>
      <p:pic>
        <p:nvPicPr>
          <p:cNvPr id="1073" name="summer_clipart_sun.gif" descr="summer_clipart_sun.gif"/>
          <p:cNvPicPr>
            <a:picLocks noChangeAspect="1"/>
          </p:cNvPicPr>
          <p:nvPr/>
        </p:nvPicPr>
        <p:blipFill>
          <a:blip r:embed="rId3"/>
          <a:stretch>
            <a:fillRect/>
          </a:stretch>
        </p:blipFill>
        <p:spPr>
          <a:xfrm>
            <a:off x="7131844" y="1580555"/>
            <a:ext cx="580430" cy="580430"/>
          </a:xfrm>
          <a:prstGeom prst="rect">
            <a:avLst/>
          </a:prstGeom>
          <a:ln w="12700">
            <a:miter lim="400000"/>
          </a:ln>
        </p:spPr>
      </p:pic>
      <p:pic>
        <p:nvPicPr>
          <p:cNvPr id="1074" name="summer_clipart_sun.gif" descr="summer_clipart_sun.gif"/>
          <p:cNvPicPr>
            <a:picLocks noChangeAspect="1"/>
          </p:cNvPicPr>
          <p:nvPr/>
        </p:nvPicPr>
        <p:blipFill>
          <a:blip r:embed="rId3"/>
          <a:stretch>
            <a:fillRect/>
          </a:stretch>
        </p:blipFill>
        <p:spPr>
          <a:xfrm>
            <a:off x="6417469" y="2562820"/>
            <a:ext cx="580430" cy="580430"/>
          </a:xfrm>
          <a:prstGeom prst="rect">
            <a:avLst/>
          </a:prstGeom>
          <a:ln w="12700">
            <a:miter lim="400000"/>
          </a:ln>
        </p:spPr>
      </p:pic>
      <p:grpSp>
        <p:nvGrpSpPr>
          <p:cNvPr id="1077" name="Group"/>
          <p:cNvGrpSpPr/>
          <p:nvPr/>
        </p:nvGrpSpPr>
        <p:grpSpPr>
          <a:xfrm>
            <a:off x="2104931" y="4071937"/>
            <a:ext cx="3338211" cy="357189"/>
            <a:chOff x="-6376" y="0"/>
            <a:chExt cx="4747676" cy="508001"/>
          </a:xfrm>
        </p:grpSpPr>
        <p:pic>
          <p:nvPicPr>
            <p:cNvPr id="1075" name="latexit-drag.pdf" descr="latexit-drag.pdf"/>
            <p:cNvPicPr>
              <a:picLocks noChangeAspect="1"/>
            </p:cNvPicPr>
            <p:nvPr/>
          </p:nvPicPr>
          <p:blipFill>
            <a:blip r:embed="rId13"/>
            <a:stretch>
              <a:fillRect/>
            </a:stretch>
          </p:blipFill>
          <p:spPr>
            <a:xfrm>
              <a:off x="3510810" y="0"/>
              <a:ext cx="1230490" cy="406400"/>
            </a:xfrm>
            <a:prstGeom prst="rect">
              <a:avLst/>
            </a:prstGeom>
            <a:ln w="12700" cap="flat">
              <a:noFill/>
              <a:miter lim="400000"/>
            </a:ln>
            <a:effectLst/>
          </p:spPr>
        </p:pic>
        <p:sp>
          <p:nvSpPr>
            <p:cNvPr id="1076" name="define “pseudo-normal”"/>
            <p:cNvSpPr txBox="1"/>
            <p:nvPr/>
          </p:nvSpPr>
          <p:spPr>
            <a:xfrm>
              <a:off x="-6376" y="36168"/>
              <a:ext cx="3225955"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b">
              <a:spAutoFit/>
            </a:bodyPr>
            <a:lstStyle>
              <a:lvl1pPr algn="ctr" defTabSz="584200">
                <a:defRPr sz="2400">
                  <a:solidFill>
                    <a:srgbClr val="606060"/>
                  </a:solidFill>
                  <a:latin typeface="+mn-lt"/>
                  <a:ea typeface="+mn-ea"/>
                  <a:cs typeface="+mn-cs"/>
                  <a:sym typeface="Helvetica Neue Light"/>
                </a:defRPr>
              </a:lvl1pPr>
            </a:lstStyle>
            <a:p>
              <a:pPr defTabSz="410751" hangingPunct="0">
                <a:defRPr/>
              </a:pPr>
              <a:r>
                <a:rPr sz="1687" kern="0">
                  <a:latin typeface="Helvetica Neue Light"/>
                </a:rPr>
                <a:t>define “pseudo-normal”</a:t>
              </a:r>
            </a:p>
          </p:txBody>
        </p:sp>
      </p:grpSp>
      <p:grpSp>
        <p:nvGrpSpPr>
          <p:cNvPr id="1080" name="Group"/>
          <p:cNvGrpSpPr/>
          <p:nvPr/>
        </p:nvGrpSpPr>
        <p:grpSpPr>
          <a:xfrm>
            <a:off x="2109414" y="4971968"/>
            <a:ext cx="5451056" cy="1519916"/>
            <a:chOff x="-541733" y="102801"/>
            <a:chExt cx="7752612" cy="2161658"/>
          </a:xfrm>
        </p:grpSpPr>
        <p:pic>
          <p:nvPicPr>
            <p:cNvPr id="1078" name="latexit-drag.pdf" descr="latexit-drag.pdf"/>
            <p:cNvPicPr>
              <a:picLocks noChangeAspect="1"/>
            </p:cNvPicPr>
            <p:nvPr/>
          </p:nvPicPr>
          <p:blipFill>
            <a:blip r:embed="rId14"/>
            <a:stretch>
              <a:fillRect/>
            </a:stretch>
          </p:blipFill>
          <p:spPr>
            <a:xfrm>
              <a:off x="2905578" y="102801"/>
              <a:ext cx="4305301" cy="2161658"/>
            </a:xfrm>
            <a:prstGeom prst="rect">
              <a:avLst/>
            </a:prstGeom>
            <a:ln w="12700" cap="flat">
              <a:noFill/>
              <a:miter lim="400000"/>
            </a:ln>
            <a:effectLst/>
          </p:spPr>
        </p:pic>
        <p:sp>
          <p:nvSpPr>
            <p:cNvPr id="1079" name="solve linear system…"/>
            <p:cNvSpPr txBox="1"/>
            <p:nvPr/>
          </p:nvSpPr>
          <p:spPr>
            <a:xfrm>
              <a:off x="-541733" y="571545"/>
              <a:ext cx="3147431" cy="121031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b">
              <a:spAutoFit/>
            </a:bodyPr>
            <a:lstStyle/>
            <a:p>
              <a:pPr algn="ctr" defTabSz="410751" hangingPunct="0">
                <a:defRPr sz="2400">
                  <a:solidFill>
                    <a:srgbClr val="606060"/>
                  </a:solidFill>
                  <a:latin typeface="+mn-lt"/>
                  <a:ea typeface="+mn-ea"/>
                  <a:cs typeface="+mn-cs"/>
                  <a:sym typeface="Helvetica Neue Light"/>
                </a:defRPr>
              </a:pPr>
              <a:r>
                <a:rPr sz="1687" kern="0" dirty="0">
                  <a:solidFill>
                    <a:srgbClr val="606060"/>
                  </a:solidFill>
                  <a:latin typeface="Helvetica Neue Light"/>
                  <a:sym typeface="Helvetica Neue Light"/>
                </a:rPr>
                <a:t>solve linear system </a:t>
              </a:r>
            </a:p>
            <a:p>
              <a:pPr algn="ctr" defTabSz="410751" hangingPunct="0">
                <a:defRPr sz="2400">
                  <a:solidFill>
                    <a:srgbClr val="606060"/>
                  </a:solidFill>
                  <a:latin typeface="+mn-lt"/>
                  <a:ea typeface="+mn-ea"/>
                  <a:cs typeface="+mn-cs"/>
                  <a:sym typeface="Helvetica Neue Light"/>
                </a:defRPr>
              </a:pPr>
              <a:r>
                <a:rPr sz="1687" kern="0" dirty="0">
                  <a:solidFill>
                    <a:srgbClr val="606060"/>
                  </a:solidFill>
                  <a:latin typeface="Helvetica Neue Light"/>
                  <a:sym typeface="Helvetica Neue Light"/>
                </a:rPr>
                <a:t>for pseudo-normal</a:t>
              </a:r>
              <a:r>
                <a:rPr lang="en-US" sz="1687" kern="0" dirty="0">
                  <a:solidFill>
                    <a:srgbClr val="606060"/>
                  </a:solidFill>
                  <a:latin typeface="Helvetica Neue Light"/>
                  <a:sym typeface="Helvetica Neue Light"/>
                </a:rPr>
                <a:t> at each image pixel</a:t>
              </a:r>
              <a:endParaRPr sz="1687" kern="0" dirty="0">
                <a:solidFill>
                  <a:srgbClr val="606060"/>
                </a:solidFill>
                <a:latin typeface="Helvetica Neue Light"/>
                <a:sym typeface="Helvetica Neue Light"/>
              </a:endParaRPr>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4BC34AA-1248-4684-A420-4D2E850BD4F5}"/>
                  </a:ext>
                </a:extLst>
              </p:cNvPr>
              <p:cNvSpPr txBox="1"/>
              <p:nvPr/>
            </p:nvSpPr>
            <p:spPr>
              <a:xfrm>
                <a:off x="5551289" y="6187623"/>
                <a:ext cx="208006" cy="216341"/>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defTabSz="321457" hangingPunct="0">
                  <a:defRPr/>
                </a:pPr>
                <a14:m>
                  <m:oMathPara xmlns:m="http://schemas.openxmlformats.org/officeDocument/2006/math">
                    <m:oMathParaPr>
                      <m:jc m:val="centerGroup"/>
                    </m:oMathParaPr>
                    <m:oMath xmlns:m="http://schemas.openxmlformats.org/officeDocument/2006/math">
                      <m:r>
                        <a:rPr lang="en-US" sz="1406" i="1" kern="0">
                          <a:solidFill>
                            <a:srgbClr val="000000"/>
                          </a:solidFill>
                          <a:latin typeface="Cambria Math" panose="02040503050406030204" pitchFamily="18" charset="0"/>
                          <a:ea typeface="Helvetica"/>
                          <a:cs typeface="Helvetica"/>
                          <a:sym typeface="Helvetica"/>
                        </a:rPr>
                        <m:t>𝑀</m:t>
                      </m:r>
                    </m:oMath>
                  </m:oMathPara>
                </a14:m>
                <a:endParaRPr lang="en-US" sz="1406" kern="0" dirty="0">
                  <a:solidFill>
                    <a:srgbClr val="000000"/>
                  </a:solidFill>
                  <a:latin typeface="Helvetica"/>
                  <a:ea typeface="Helvetica"/>
                  <a:cs typeface="Helvetica"/>
                  <a:sym typeface="Helvetica"/>
                </a:endParaRPr>
              </a:p>
            </p:txBody>
          </p:sp>
        </mc:Choice>
        <mc:Fallback xmlns="">
          <p:sp>
            <p:nvSpPr>
              <p:cNvPr id="2" name="TextBox 1">
                <a:extLst>
                  <a:ext uri="{FF2B5EF4-FFF2-40B4-BE49-F238E27FC236}">
                    <a16:creationId xmlns:a16="http://schemas.microsoft.com/office/drawing/2014/main" id="{B4BC34AA-1248-4684-A420-4D2E850BD4F5}"/>
                  </a:ext>
                </a:extLst>
              </p:cNvPr>
              <p:cNvSpPr txBox="1">
                <a:spLocks noRot="1" noChangeAspect="1" noMove="1" noResize="1" noEditPoints="1" noAdjustHandles="1" noChangeArrowheads="1" noChangeShapeType="1" noTextEdit="1"/>
              </p:cNvSpPr>
              <p:nvPr/>
            </p:nvSpPr>
            <p:spPr>
              <a:xfrm>
                <a:off x="5551289" y="6187623"/>
                <a:ext cx="208006" cy="216341"/>
              </a:xfrm>
              <a:prstGeom prst="rect">
                <a:avLst/>
              </a:prstGeom>
              <a:blipFill>
                <a:blip r:embed="rId15"/>
                <a:stretch>
                  <a:fillRect l="-17647" r="-17647"/>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288A7E1-280E-4A6E-B14E-572558052712}"/>
                  </a:ext>
                </a:extLst>
              </p:cNvPr>
              <p:cNvSpPr txBox="1"/>
              <p:nvPr/>
            </p:nvSpPr>
            <p:spPr>
              <a:xfrm>
                <a:off x="7467024" y="5773439"/>
                <a:ext cx="208006" cy="216341"/>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defTabSz="321457" hangingPunct="0">
                  <a:defRPr/>
                </a:pPr>
                <a14:m>
                  <m:oMathPara xmlns:m="http://schemas.openxmlformats.org/officeDocument/2006/math">
                    <m:oMathParaPr>
                      <m:jc m:val="centerGroup"/>
                    </m:oMathParaPr>
                    <m:oMath xmlns:m="http://schemas.openxmlformats.org/officeDocument/2006/math">
                      <m:r>
                        <a:rPr lang="en-US" sz="1406" i="1" kern="0">
                          <a:solidFill>
                            <a:srgbClr val="000000"/>
                          </a:solidFill>
                          <a:latin typeface="Cambria Math" panose="02040503050406030204" pitchFamily="18" charset="0"/>
                          <a:ea typeface="Helvetica"/>
                          <a:cs typeface="Helvetica"/>
                          <a:sym typeface="Helvetica"/>
                        </a:rPr>
                        <m:t>𝑀</m:t>
                      </m:r>
                    </m:oMath>
                  </m:oMathPara>
                </a14:m>
                <a:endParaRPr lang="en-US" sz="1406" kern="0" dirty="0">
                  <a:solidFill>
                    <a:srgbClr val="000000"/>
                  </a:solidFill>
                  <a:latin typeface="Helvetica"/>
                  <a:ea typeface="Helvetica"/>
                  <a:cs typeface="Helvetica"/>
                  <a:sym typeface="Helvetica"/>
                </a:endParaRPr>
              </a:p>
            </p:txBody>
          </p:sp>
        </mc:Choice>
        <mc:Fallback xmlns="">
          <p:sp>
            <p:nvSpPr>
              <p:cNvPr id="37" name="TextBox 36">
                <a:extLst>
                  <a:ext uri="{FF2B5EF4-FFF2-40B4-BE49-F238E27FC236}">
                    <a16:creationId xmlns:a16="http://schemas.microsoft.com/office/drawing/2014/main" id="{0288A7E1-280E-4A6E-B14E-572558052712}"/>
                  </a:ext>
                </a:extLst>
              </p:cNvPr>
              <p:cNvSpPr txBox="1">
                <a:spLocks noRot="1" noChangeAspect="1" noMove="1" noResize="1" noEditPoints="1" noAdjustHandles="1" noChangeArrowheads="1" noChangeShapeType="1" noTextEdit="1"/>
              </p:cNvSpPr>
              <p:nvPr/>
            </p:nvSpPr>
            <p:spPr>
              <a:xfrm>
                <a:off x="7467024" y="5773439"/>
                <a:ext cx="208006" cy="216341"/>
              </a:xfrm>
              <a:prstGeom prst="rect">
                <a:avLst/>
              </a:prstGeom>
              <a:blipFill>
                <a:blip r:embed="rId16"/>
                <a:stretch>
                  <a:fillRect l="-17647" r="-11765" b="-5556"/>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27D562B-43A5-43FF-9D2A-0AE515F58ABC}"/>
                  </a:ext>
                </a:extLst>
              </p:cNvPr>
              <p:cNvSpPr txBox="1"/>
              <p:nvPr/>
            </p:nvSpPr>
            <p:spPr>
              <a:xfrm>
                <a:off x="6771412" y="5553835"/>
                <a:ext cx="373827" cy="346249"/>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defTabSz="321457" hangingPunct="0">
                  <a:defRPr/>
                </a:pPr>
                <a14:m>
                  <m:oMathPara xmlns:m="http://schemas.openxmlformats.org/officeDocument/2006/math">
                    <m:oMathParaPr>
                      <m:jc m:val="centerGroup"/>
                    </m:oMathParaPr>
                    <m:oMath xmlns:m="http://schemas.openxmlformats.org/officeDocument/2006/math">
                      <m:r>
                        <a:rPr lang="en-US" sz="2250" i="1" kern="0">
                          <a:solidFill>
                            <a:srgbClr val="000000"/>
                          </a:solidFill>
                          <a:latin typeface="Cambria Math" panose="02040503050406030204" pitchFamily="18" charset="0"/>
                          <a:ea typeface="Helvetica"/>
                          <a:cs typeface="Helvetica"/>
                          <a:sym typeface="Helvetica"/>
                        </a:rPr>
                        <m:t>𝐵</m:t>
                      </m:r>
                    </m:oMath>
                  </m:oMathPara>
                </a14:m>
                <a:endParaRPr lang="en-US" sz="2250" kern="0" dirty="0">
                  <a:solidFill>
                    <a:srgbClr val="000000"/>
                  </a:solidFill>
                  <a:latin typeface="Helvetica"/>
                  <a:ea typeface="Helvetica"/>
                  <a:cs typeface="Helvetica"/>
                  <a:sym typeface="Helvetica"/>
                </a:endParaRPr>
              </a:p>
            </p:txBody>
          </p:sp>
        </mc:Choice>
        <mc:Fallback xmlns="">
          <p:sp>
            <p:nvSpPr>
              <p:cNvPr id="38" name="TextBox 37">
                <a:extLst>
                  <a:ext uri="{FF2B5EF4-FFF2-40B4-BE49-F238E27FC236}">
                    <a16:creationId xmlns:a16="http://schemas.microsoft.com/office/drawing/2014/main" id="{C27D562B-43A5-43FF-9D2A-0AE515F58ABC}"/>
                  </a:ext>
                </a:extLst>
              </p:cNvPr>
              <p:cNvSpPr txBox="1">
                <a:spLocks noRot="1" noChangeAspect="1" noMove="1" noResize="1" noEditPoints="1" noAdjustHandles="1" noChangeArrowheads="1" noChangeShapeType="1" noTextEdit="1"/>
              </p:cNvSpPr>
              <p:nvPr/>
            </p:nvSpPr>
            <p:spPr>
              <a:xfrm>
                <a:off x="6771412" y="5553835"/>
                <a:ext cx="373827" cy="346249"/>
              </a:xfrm>
              <a:prstGeom prst="rect">
                <a:avLst/>
              </a:prstGeom>
              <a:blipFill>
                <a:blip r:embed="rId17"/>
                <a:stretch>
                  <a:fillRect l="-3333" b="-7143"/>
                </a:stretch>
              </a:blipFill>
              <a:ln w="12700" cap="flat">
                <a:noFill/>
                <a:miter lim="400000"/>
              </a:ln>
              <a:effectLst/>
            </p:spPr>
            <p:txBody>
              <a:bodyPr/>
              <a:lstStyle/>
              <a:p>
                <a:r>
                  <a:rPr lang="en-US">
                    <a:noFill/>
                  </a:rPr>
                  <a:t> </a:t>
                </a:r>
              </a:p>
            </p:txBody>
          </p:sp>
        </mc:Fallback>
      </mc:AlternateContent>
      <p:sp>
        <p:nvSpPr>
          <p:cNvPr id="36" name="solve linear system…">
            <a:extLst>
              <a:ext uri="{FF2B5EF4-FFF2-40B4-BE49-F238E27FC236}">
                <a16:creationId xmlns:a16="http://schemas.microsoft.com/office/drawing/2014/main" id="{5AEC4001-66E9-4C6D-A62E-646CA5E9CF82}"/>
              </a:ext>
            </a:extLst>
          </p:cNvPr>
          <p:cNvSpPr txBox="1"/>
          <p:nvPr/>
        </p:nvSpPr>
        <p:spPr>
          <a:xfrm>
            <a:off x="7996107" y="5715762"/>
            <a:ext cx="2213037" cy="3317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b">
            <a:spAutoFit/>
          </a:bodyPr>
          <a:lstStyle/>
          <a:p>
            <a:pPr algn="ctr" defTabSz="410751" hangingPunct="0">
              <a:defRPr sz="2400">
                <a:solidFill>
                  <a:srgbClr val="606060"/>
                </a:solidFill>
                <a:latin typeface="+mn-lt"/>
                <a:ea typeface="+mn-ea"/>
                <a:cs typeface="+mn-cs"/>
                <a:sym typeface="Helvetica Neue Light"/>
              </a:defRPr>
            </a:pPr>
            <a:r>
              <a:rPr lang="en-US" sz="1687" kern="0" dirty="0">
                <a:solidFill>
                  <a:srgbClr val="606060"/>
                </a:solidFill>
                <a:latin typeface="Helvetica Neue Light"/>
                <a:sym typeface="Helvetica Neue Light"/>
              </a:rPr>
              <a:t>M: number of pixels</a:t>
            </a:r>
            <a:endParaRPr sz="1687" kern="0" dirty="0">
              <a:solidFill>
                <a:srgbClr val="606060"/>
              </a:solidFill>
              <a:latin typeface="Helvetica Neue Light"/>
              <a:sym typeface="Helvetica Neue Light"/>
            </a:endParaRPr>
          </a:p>
        </p:txBody>
      </p:sp>
    </p:spTree>
    <p:extLst>
      <p:ext uri="{BB962C8B-B14F-4D97-AF65-F5344CB8AC3E}">
        <p14:creationId xmlns:p14="http://schemas.microsoft.com/office/powerpoint/2010/main" val="558455088"/>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0">
            <a:extLst>
              <a:ext uri="{FF2B5EF4-FFF2-40B4-BE49-F238E27FC236}">
                <a16:creationId xmlns:a16="http://schemas.microsoft.com/office/drawing/2014/main" id="{58705D68-F06C-E946-8647-0178EC709876}"/>
              </a:ext>
            </a:extLst>
          </p:cNvPr>
          <p:cNvSpPr>
            <a:spLocks noGrp="1"/>
          </p:cNvSpPr>
          <p:nvPr>
            <p:ph type="title"/>
          </p:nvPr>
        </p:nvSpPr>
        <p:spPr>
          <a:xfrm>
            <a:off x="1981200" y="0"/>
            <a:ext cx="8229600" cy="1143000"/>
          </a:xfrm>
        </p:spPr>
        <p:txBody>
          <a:bodyPr/>
          <a:lstStyle/>
          <a:p>
            <a:endParaRPr lang="en-US" altLang="en-US">
              <a:latin typeface="Gill Sans" panose="020B0502020104020203" pitchFamily="34" charset="-79"/>
              <a:ea typeface="AppleGothic" pitchFamily="2" charset="-127"/>
            </a:endParaRPr>
          </a:p>
        </p:txBody>
      </p:sp>
      <p:sp>
        <p:nvSpPr>
          <p:cNvPr id="66562" name="Slide Number Placeholder 26">
            <a:extLst>
              <a:ext uri="{FF2B5EF4-FFF2-40B4-BE49-F238E27FC236}">
                <a16:creationId xmlns:a16="http://schemas.microsoft.com/office/drawing/2014/main" id="{2F63C894-49FA-6040-9C6B-C09F4EEAB2E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Comic Sans MS" panose="030F0902030302020204" pitchFamily="66" charset="0"/>
                <a:ea typeface="ＭＳ Ｐゴシック" panose="020B0600070205080204" pitchFamily="34" charset="-128"/>
              </a:defRPr>
            </a:lvl1pPr>
            <a:lvl2pPr marL="742950" indent="-285750">
              <a:defRPr sz="2400" b="1">
                <a:solidFill>
                  <a:schemeClr val="tx1"/>
                </a:solidFill>
                <a:latin typeface="Comic Sans MS" panose="030F0902030302020204" pitchFamily="66" charset="0"/>
                <a:ea typeface="ＭＳ Ｐゴシック" panose="020B0600070205080204" pitchFamily="34" charset="-128"/>
              </a:defRPr>
            </a:lvl2pPr>
            <a:lvl3pPr marL="1143000" indent="-228600">
              <a:defRPr sz="2400" b="1">
                <a:solidFill>
                  <a:schemeClr val="tx1"/>
                </a:solidFill>
                <a:latin typeface="Comic Sans MS" panose="030F0902030302020204" pitchFamily="66" charset="0"/>
                <a:ea typeface="ＭＳ Ｐゴシック" panose="020B0600070205080204" pitchFamily="34" charset="-128"/>
              </a:defRPr>
            </a:lvl3pPr>
            <a:lvl4pPr marL="1600200" indent="-228600">
              <a:defRPr sz="2400" b="1">
                <a:solidFill>
                  <a:schemeClr val="tx1"/>
                </a:solidFill>
                <a:latin typeface="Comic Sans MS" panose="030F0902030302020204" pitchFamily="66" charset="0"/>
                <a:ea typeface="ＭＳ Ｐゴシック" panose="020B0600070205080204" pitchFamily="34" charset="-128"/>
              </a:defRPr>
            </a:lvl4pPr>
            <a:lvl5pPr marL="2057400" indent="-228600">
              <a:defRPr sz="2400" b="1">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9pPr>
          </a:lstStyle>
          <a:p>
            <a:fld id="{4C6B85E0-83D6-724D-B678-C10F503A5942}" type="slidenum">
              <a:rPr lang="en-US" altLang="en-US" sz="1200">
                <a:solidFill>
                  <a:srgbClr val="898989"/>
                </a:solidFill>
                <a:latin typeface="Gill Sans" panose="020B0502020104020203" pitchFamily="34" charset="-79"/>
                <a:ea typeface="AppleGothic" pitchFamily="2" charset="-127"/>
              </a:rPr>
              <a:pPr/>
              <a:t>6</a:t>
            </a:fld>
            <a:endParaRPr lang="en-US" altLang="en-US" sz="1200">
              <a:solidFill>
                <a:srgbClr val="898989"/>
              </a:solidFill>
              <a:latin typeface="Gill Sans" panose="020B0502020104020203" pitchFamily="34" charset="-79"/>
              <a:ea typeface="AppleGothic" pitchFamily="2" charset="-127"/>
            </a:endParaRPr>
          </a:p>
        </p:txBody>
      </p:sp>
      <p:grpSp>
        <p:nvGrpSpPr>
          <p:cNvPr id="66563" name="Group 12">
            <a:extLst>
              <a:ext uri="{FF2B5EF4-FFF2-40B4-BE49-F238E27FC236}">
                <a16:creationId xmlns:a16="http://schemas.microsoft.com/office/drawing/2014/main" id="{9D926F59-8DD1-E543-989F-A21A3B979B77}"/>
              </a:ext>
            </a:extLst>
          </p:cNvPr>
          <p:cNvGrpSpPr>
            <a:grpSpLocks/>
          </p:cNvGrpSpPr>
          <p:nvPr/>
        </p:nvGrpSpPr>
        <p:grpSpPr bwMode="auto">
          <a:xfrm>
            <a:off x="2811464" y="1098550"/>
            <a:ext cx="6484937" cy="5302250"/>
            <a:chOff x="906832" y="609600"/>
            <a:chExt cx="6484568" cy="5302358"/>
          </a:xfrm>
        </p:grpSpPr>
        <p:pic>
          <p:nvPicPr>
            <p:cNvPr id="66565" name="Picture 2">
              <a:extLst>
                <a:ext uri="{FF2B5EF4-FFF2-40B4-BE49-F238E27FC236}">
                  <a16:creationId xmlns:a16="http://schemas.microsoft.com/office/drawing/2014/main" id="{02FD3C8F-523A-7B45-A82E-5B8128B760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609600"/>
              <a:ext cx="5410200" cy="475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Text Box 16">
              <a:extLst>
                <a:ext uri="{FF2B5EF4-FFF2-40B4-BE49-F238E27FC236}">
                  <a16:creationId xmlns:a16="http://schemas.microsoft.com/office/drawing/2014/main" id="{6BF52A0C-13D1-C549-87BA-3B95CE33C3F5}"/>
                </a:ext>
              </a:extLst>
            </p:cNvPr>
            <p:cNvSpPr txBox="1">
              <a:spLocks noChangeArrowheads="1"/>
            </p:cNvSpPr>
            <p:nvPr/>
          </p:nvSpPr>
          <p:spPr bwMode="auto">
            <a:xfrm>
              <a:off x="906832" y="1363678"/>
              <a:ext cx="1074676" cy="368308"/>
            </a:xfrm>
            <a:prstGeom prst="rect">
              <a:avLst/>
            </a:prstGeom>
            <a:noFill/>
            <a:ln w="9525">
              <a:noFill/>
              <a:miter lim="800000"/>
              <a:headEnd/>
              <a:tailEnd/>
            </a:ln>
          </p:spPr>
          <p:txBody>
            <a:bodyPr wrap="none" lIns="91426" tIns="45714" rIns="91426" bIns="45714">
              <a:spAutoFit/>
            </a:bodyPr>
            <a:lstStyle/>
            <a:p>
              <a:pPr defTabSz="457200">
                <a:defRPr/>
              </a:pPr>
              <a:r>
                <a:rPr lang="en-US" dirty="0">
                  <a:solidFill>
                    <a:prstClr val="black"/>
                  </a:solidFill>
                  <a:latin typeface="Calibri"/>
                </a:rPr>
                <a:t>Camera 1</a:t>
              </a:r>
            </a:p>
          </p:txBody>
        </p:sp>
        <p:sp>
          <p:nvSpPr>
            <p:cNvPr id="12293" name="Text Box 17">
              <a:extLst>
                <a:ext uri="{FF2B5EF4-FFF2-40B4-BE49-F238E27FC236}">
                  <a16:creationId xmlns:a16="http://schemas.microsoft.com/office/drawing/2014/main" id="{17A9E9DD-BA4B-8D45-9666-FDB31F59D54C}"/>
                </a:ext>
              </a:extLst>
            </p:cNvPr>
            <p:cNvSpPr txBox="1">
              <a:spLocks noChangeArrowheads="1"/>
            </p:cNvSpPr>
            <p:nvPr/>
          </p:nvSpPr>
          <p:spPr bwMode="auto">
            <a:xfrm>
              <a:off x="906832" y="2417800"/>
              <a:ext cx="1074676" cy="369895"/>
            </a:xfrm>
            <a:prstGeom prst="rect">
              <a:avLst/>
            </a:prstGeom>
            <a:noFill/>
            <a:ln w="9525">
              <a:noFill/>
              <a:miter lim="800000"/>
              <a:headEnd/>
              <a:tailEnd/>
            </a:ln>
          </p:spPr>
          <p:txBody>
            <a:bodyPr wrap="none" lIns="91426" tIns="45714" rIns="91426" bIns="45714">
              <a:spAutoFit/>
            </a:bodyPr>
            <a:lstStyle/>
            <a:p>
              <a:pPr defTabSz="457200">
                <a:defRPr/>
              </a:pPr>
              <a:r>
                <a:rPr lang="en-US" dirty="0">
                  <a:solidFill>
                    <a:prstClr val="black"/>
                  </a:solidFill>
                  <a:latin typeface="Calibri"/>
                </a:rPr>
                <a:t>Camera 2</a:t>
              </a:r>
            </a:p>
          </p:txBody>
        </p:sp>
        <p:sp>
          <p:nvSpPr>
            <p:cNvPr id="12294" name="Text Box 18">
              <a:extLst>
                <a:ext uri="{FF2B5EF4-FFF2-40B4-BE49-F238E27FC236}">
                  <a16:creationId xmlns:a16="http://schemas.microsoft.com/office/drawing/2014/main" id="{296FBF07-8431-344C-8841-9B54DFB272B1}"/>
                </a:ext>
              </a:extLst>
            </p:cNvPr>
            <p:cNvSpPr txBox="1">
              <a:spLocks noChangeArrowheads="1"/>
            </p:cNvSpPr>
            <p:nvPr/>
          </p:nvSpPr>
          <p:spPr bwMode="auto">
            <a:xfrm>
              <a:off x="906832" y="3497322"/>
              <a:ext cx="1074676" cy="368308"/>
            </a:xfrm>
            <a:prstGeom prst="rect">
              <a:avLst/>
            </a:prstGeom>
            <a:noFill/>
            <a:ln w="9525">
              <a:noFill/>
              <a:miter lim="800000"/>
              <a:headEnd/>
              <a:tailEnd/>
            </a:ln>
          </p:spPr>
          <p:txBody>
            <a:bodyPr wrap="none" lIns="91426" tIns="45714" rIns="91426" bIns="45714">
              <a:spAutoFit/>
            </a:bodyPr>
            <a:lstStyle/>
            <a:p>
              <a:pPr defTabSz="457200">
                <a:defRPr/>
              </a:pPr>
              <a:r>
                <a:rPr lang="en-US">
                  <a:solidFill>
                    <a:prstClr val="black"/>
                  </a:solidFill>
                  <a:latin typeface="Calibri"/>
                </a:rPr>
                <a:t>Camera 3</a:t>
              </a:r>
            </a:p>
          </p:txBody>
        </p:sp>
        <p:sp>
          <p:nvSpPr>
            <p:cNvPr id="12295" name="Text Box 19">
              <a:extLst>
                <a:ext uri="{FF2B5EF4-FFF2-40B4-BE49-F238E27FC236}">
                  <a16:creationId xmlns:a16="http://schemas.microsoft.com/office/drawing/2014/main" id="{C4098B32-B384-4D49-AE4B-A10348D1F806}"/>
                </a:ext>
              </a:extLst>
            </p:cNvPr>
            <p:cNvSpPr txBox="1">
              <a:spLocks noChangeArrowheads="1"/>
            </p:cNvSpPr>
            <p:nvPr/>
          </p:nvSpPr>
          <p:spPr bwMode="auto">
            <a:xfrm>
              <a:off x="906832" y="4487942"/>
              <a:ext cx="1074676" cy="368308"/>
            </a:xfrm>
            <a:prstGeom prst="rect">
              <a:avLst/>
            </a:prstGeom>
            <a:noFill/>
            <a:ln w="9525">
              <a:noFill/>
              <a:miter lim="800000"/>
              <a:headEnd/>
              <a:tailEnd/>
            </a:ln>
          </p:spPr>
          <p:txBody>
            <a:bodyPr wrap="none" lIns="91426" tIns="45714" rIns="91426" bIns="45714">
              <a:spAutoFit/>
            </a:bodyPr>
            <a:lstStyle/>
            <a:p>
              <a:pPr defTabSz="457200">
                <a:defRPr/>
              </a:pPr>
              <a:r>
                <a:rPr lang="en-US">
                  <a:solidFill>
                    <a:prstClr val="black"/>
                  </a:solidFill>
                  <a:latin typeface="Calibri"/>
                </a:rPr>
                <a:t>Camera 4</a:t>
              </a:r>
            </a:p>
          </p:txBody>
        </p:sp>
        <p:cxnSp>
          <p:nvCxnSpPr>
            <p:cNvPr id="22" name="Straight Connector 21">
              <a:extLst>
                <a:ext uri="{FF2B5EF4-FFF2-40B4-BE49-F238E27FC236}">
                  <a16:creationId xmlns:a16="http://schemas.microsoft.com/office/drawing/2014/main" id="{8A977B62-6418-5144-AAC8-A522DC932FE5}"/>
                </a:ext>
              </a:extLst>
            </p:cNvPr>
            <p:cNvCxnSpPr/>
            <p:nvPr/>
          </p:nvCxnSpPr>
          <p:spPr>
            <a:xfrm>
              <a:off x="4191182" y="5542063"/>
              <a:ext cx="685761" cy="0"/>
            </a:xfrm>
            <a:prstGeom prst="line">
              <a:avLst/>
            </a:prstGeom>
            <a:ln>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7D0425D-B112-4141-ACA9-39DB07DDEB7E}"/>
                </a:ext>
              </a:extLst>
            </p:cNvPr>
            <p:cNvSpPr txBox="1"/>
            <p:nvPr/>
          </p:nvSpPr>
          <p:spPr>
            <a:xfrm>
              <a:off x="4191182" y="5542063"/>
              <a:ext cx="687349" cy="369895"/>
            </a:xfrm>
            <a:prstGeom prst="rect">
              <a:avLst/>
            </a:prstGeom>
            <a:noFill/>
          </p:spPr>
          <p:txBody>
            <a:bodyPr wrap="none">
              <a:spAutoFit/>
            </a:bodyPr>
            <a:lstStyle/>
            <a:p>
              <a:pPr defTabSz="457200">
                <a:defRPr/>
              </a:pPr>
              <a:r>
                <a:rPr lang="en-US" dirty="0">
                  <a:solidFill>
                    <a:prstClr val="black"/>
                  </a:solidFill>
                  <a:latin typeface="Calibri"/>
                </a:rPr>
                <a:t>1 day</a:t>
              </a:r>
            </a:p>
          </p:txBody>
        </p:sp>
      </p:grpSp>
      <p:sp>
        <p:nvSpPr>
          <p:cNvPr id="10" name="TextBox 9">
            <a:extLst>
              <a:ext uri="{FF2B5EF4-FFF2-40B4-BE49-F238E27FC236}">
                <a16:creationId xmlns:a16="http://schemas.microsoft.com/office/drawing/2014/main" id="{8F2DAEA9-AE18-5B40-9E7A-055C36182E86}"/>
              </a:ext>
            </a:extLst>
          </p:cNvPr>
          <p:cNvSpPr txBox="1"/>
          <p:nvPr/>
        </p:nvSpPr>
        <p:spPr>
          <a:xfrm>
            <a:off x="1524000" y="6172201"/>
            <a:ext cx="4648200" cy="646113"/>
          </a:xfrm>
          <a:prstGeom prst="rect">
            <a:avLst/>
          </a:prstGeom>
          <a:noFill/>
        </p:spPr>
        <p:txBody>
          <a:bodyPr>
            <a:spAutoFit/>
          </a:bodyPr>
          <a:lstStyle/>
          <a:p>
            <a:pPr defTabSz="457200">
              <a:defRPr/>
            </a:pPr>
            <a:r>
              <a:rPr lang="en-US" dirty="0">
                <a:solidFill>
                  <a:prstClr val="black"/>
                </a:solidFill>
                <a:latin typeface="Calibri"/>
              </a:rPr>
              <a:t>Jacobs, Roman, Pless. Consistent temporal variations in many outdoor scenes. CVPR 2007</a:t>
            </a:r>
          </a:p>
        </p:txBody>
      </p:sp>
    </p:spTree>
    <p:extLst>
      <p:ext uri="{BB962C8B-B14F-4D97-AF65-F5344CB8AC3E}">
        <p14:creationId xmlns:p14="http://schemas.microsoft.com/office/powerpoint/2010/main" val="35255339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0" name="summer_clipart_sun.gif" descr="summer_clipart_sun.gif"/>
          <p:cNvPicPr>
            <a:picLocks noChangeAspect="1"/>
          </p:cNvPicPr>
          <p:nvPr/>
        </p:nvPicPr>
        <p:blipFill>
          <a:blip r:embed="rId3"/>
          <a:stretch>
            <a:fillRect/>
          </a:stretch>
        </p:blipFill>
        <p:spPr>
          <a:xfrm>
            <a:off x="8828484" y="2116336"/>
            <a:ext cx="580430" cy="580430"/>
          </a:xfrm>
          <a:prstGeom prst="rect">
            <a:avLst/>
          </a:prstGeom>
          <a:ln w="12700">
            <a:miter lim="400000"/>
          </a:ln>
        </p:spPr>
      </p:pic>
      <p:sp>
        <p:nvSpPr>
          <p:cNvPr id="1051" name="Lambertian photometric stereo"/>
          <p:cNvSpPr txBox="1">
            <a:spLocks noGrp="1"/>
          </p:cNvSpPr>
          <p:nvPr>
            <p:ph type="title"/>
          </p:nvPr>
        </p:nvSpPr>
        <p:spPr>
          <a:xfrm>
            <a:off x="105172" y="-475202"/>
            <a:ext cx="9810750" cy="2321719"/>
          </a:xfrm>
          <a:prstGeom prst="rect">
            <a:avLst/>
          </a:prstGeom>
        </p:spPr>
        <p:txBody>
          <a:bodyPr/>
          <a:lstStyle/>
          <a:p>
            <a:r>
              <a:rPr lang="en-US" dirty="0"/>
              <a:t>What if the light directions are unknown?</a:t>
            </a:r>
            <a:endParaRPr dirty="0"/>
          </a:p>
        </p:txBody>
      </p:sp>
      <p:pic>
        <p:nvPicPr>
          <p:cNvPr id="1052" name="graysurfacepatch.png" descr="graysurfacepatch.png"/>
          <p:cNvPicPr>
            <a:picLocks/>
          </p:cNvPicPr>
          <p:nvPr/>
        </p:nvPicPr>
        <p:blipFill>
          <a:blip r:embed="rId4"/>
          <a:srcRect l="16667" t="16711" r="13333" b="14584"/>
          <a:stretch>
            <a:fillRect/>
          </a:stretch>
        </p:blipFill>
        <p:spPr>
          <a:xfrm>
            <a:off x="6506766" y="3580805"/>
            <a:ext cx="2464594" cy="884039"/>
          </a:xfrm>
          <a:prstGeom prst="rect">
            <a:avLst/>
          </a:prstGeom>
          <a:ln w="12700">
            <a:miter lim="400000"/>
          </a:ln>
        </p:spPr>
      </p:pic>
      <p:grpSp>
        <p:nvGrpSpPr>
          <p:cNvPr id="1055" name="Group"/>
          <p:cNvGrpSpPr/>
          <p:nvPr/>
        </p:nvGrpSpPr>
        <p:grpSpPr>
          <a:xfrm>
            <a:off x="7721203" y="2625328"/>
            <a:ext cx="1143000" cy="1038821"/>
            <a:chOff x="0" y="0"/>
            <a:chExt cx="1625600" cy="1477433"/>
          </a:xfrm>
        </p:grpSpPr>
        <p:sp>
          <p:nvSpPr>
            <p:cNvPr id="1053" name="Line"/>
            <p:cNvSpPr/>
            <p:nvPr/>
          </p:nvSpPr>
          <p:spPr>
            <a:xfrm flipV="1">
              <a:off x="206375" y="0"/>
              <a:ext cx="1419225" cy="1285876"/>
            </a:xfrm>
            <a:prstGeom prst="line">
              <a:avLst/>
            </a:prstGeom>
            <a:noFill/>
            <a:ln w="50800" cap="flat">
              <a:solidFill>
                <a:srgbClr val="FF9300"/>
              </a:solidFill>
              <a:prstDash val="solid"/>
              <a:round/>
            </a:ln>
            <a:effectLst/>
          </p:spPr>
          <p:txBody>
            <a:bodyPr wrap="square" lIns="35719" tIns="35719" rIns="35719" bIns="35719" numCol="1" anchor="ctr">
              <a:noAutofit/>
            </a:bodyPr>
            <a:lstStyle/>
            <a:p>
              <a:pPr defTabSz="321457" hangingPunct="0">
                <a:defRPr/>
              </a:pPr>
              <a:endParaRPr sz="844" kern="0">
                <a:solidFill>
                  <a:srgbClr val="000000"/>
                </a:solidFill>
                <a:latin typeface="Helvetica"/>
                <a:cs typeface="Helvetica"/>
                <a:sym typeface="Helvetica"/>
              </a:endParaRPr>
            </a:p>
          </p:txBody>
        </p:sp>
        <p:sp>
          <p:nvSpPr>
            <p:cNvPr id="1054" name="Line"/>
            <p:cNvSpPr/>
            <p:nvPr/>
          </p:nvSpPr>
          <p:spPr>
            <a:xfrm flipV="1">
              <a:off x="0" y="715433"/>
              <a:ext cx="846667" cy="762001"/>
            </a:xfrm>
            <a:prstGeom prst="line">
              <a:avLst/>
            </a:prstGeom>
            <a:noFill/>
            <a:ln w="50800" cap="sq">
              <a:solidFill>
                <a:srgbClr val="000000"/>
              </a:solidFill>
              <a:prstDash val="solid"/>
              <a:round/>
              <a:tailEnd type="stealth" w="med" len="med"/>
            </a:ln>
            <a:effectLst/>
          </p:spPr>
          <p:txBody>
            <a:bodyPr wrap="square" lIns="35719" tIns="35719" rIns="35719" bIns="35719" numCol="1" anchor="ctr">
              <a:noAutofit/>
            </a:bodyPr>
            <a:lstStyle/>
            <a:p>
              <a:pPr defTabSz="321457" hangingPunct="0">
                <a:defRPr/>
              </a:pPr>
              <a:endParaRPr sz="844" kern="0">
                <a:solidFill>
                  <a:srgbClr val="000000"/>
                </a:solidFill>
                <a:latin typeface="Helvetica"/>
                <a:cs typeface="Helvetica"/>
                <a:sym typeface="Helvetica"/>
              </a:endParaRPr>
            </a:p>
          </p:txBody>
        </p:sp>
      </p:grpSp>
      <p:sp>
        <p:nvSpPr>
          <p:cNvPr id="1056" name="Line"/>
          <p:cNvSpPr/>
          <p:nvPr/>
        </p:nvSpPr>
        <p:spPr>
          <a:xfrm flipV="1">
            <a:off x="7721203" y="2963867"/>
            <a:ext cx="1" cy="679446"/>
          </a:xfrm>
          <a:prstGeom prst="line">
            <a:avLst/>
          </a:prstGeom>
          <a:ln w="50800" cap="sq">
            <a:solidFill>
              <a:srgbClr val="000000"/>
            </a:solidFill>
            <a:tailEnd type="stealth"/>
          </a:ln>
        </p:spPr>
        <p:txBody>
          <a:bodyPr lIns="35719" tIns="35719" rIns="35719" bIns="35719" anchor="ctr"/>
          <a:lstStyle/>
          <a:p>
            <a:pPr defTabSz="321457" hangingPunct="0">
              <a:defRPr/>
            </a:pPr>
            <a:endParaRPr sz="844" kern="0">
              <a:solidFill>
                <a:srgbClr val="000000"/>
              </a:solidFill>
              <a:latin typeface="Helvetica"/>
              <a:cs typeface="Helvetica"/>
              <a:sym typeface="Helvetica"/>
            </a:endParaRPr>
          </a:p>
        </p:txBody>
      </p:sp>
      <p:sp>
        <p:nvSpPr>
          <p:cNvPr id="1057" name="Arrow"/>
          <p:cNvSpPr/>
          <p:nvPr/>
        </p:nvSpPr>
        <p:spPr>
          <a:xfrm rot="10800000">
            <a:off x="5765602" y="2518172"/>
            <a:ext cx="366117" cy="294680"/>
          </a:xfrm>
          <a:prstGeom prst="rightArrow">
            <a:avLst>
              <a:gd name="adj1" fmla="val 47368"/>
              <a:gd name="adj2" fmla="val 60606"/>
            </a:avLst>
          </a:prstGeom>
          <a:solidFill>
            <a:srgbClr val="CBCBCB"/>
          </a:solidFill>
          <a:ln w="12700" cap="sq">
            <a:solidFill>
              <a:srgbClr val="000000"/>
            </a:solidFill>
          </a:ln>
        </p:spPr>
        <p:txBody>
          <a:bodyPr lIns="35719" tIns="35719" rIns="35719" bIns="35719" anchor="ctr"/>
          <a:lstStyle/>
          <a:p>
            <a:pPr marL="40638" marR="40638" defTabSz="910796" hangingPunct="0">
              <a:defRPr sz="3600">
                <a:solidFill>
                  <a:srgbClr val="FFFED5"/>
                </a:solidFill>
                <a:uFill>
                  <a:solidFill>
                    <a:srgbClr val="FFFED5"/>
                  </a:solidFill>
                </a:uFill>
                <a:latin typeface="Times New Roman"/>
                <a:ea typeface="Times New Roman"/>
                <a:cs typeface="Times New Roman"/>
                <a:sym typeface="Times New Roman"/>
              </a:defRPr>
            </a:pPr>
            <a:endParaRPr sz="2531" kern="0">
              <a:solidFill>
                <a:srgbClr val="FFFED5"/>
              </a:solidFill>
              <a:uFill>
                <a:solidFill>
                  <a:srgbClr val="FFFED5"/>
                </a:solidFill>
              </a:uFill>
              <a:latin typeface="Times New Roman"/>
              <a:cs typeface="Times New Roman"/>
              <a:sym typeface="Times New Roman"/>
            </a:endParaRPr>
          </a:p>
        </p:txBody>
      </p:sp>
      <p:pic>
        <p:nvPicPr>
          <p:cNvPr id="1058" name="droppedImage.pdf" descr="droppedImage.pdf"/>
          <p:cNvPicPr>
            <a:picLocks noChangeAspect="1"/>
          </p:cNvPicPr>
          <p:nvPr/>
        </p:nvPicPr>
        <p:blipFill>
          <a:blip r:embed="rId5"/>
          <a:stretch>
            <a:fillRect/>
          </a:stretch>
        </p:blipFill>
        <p:spPr>
          <a:xfrm>
            <a:off x="7739063" y="2687836"/>
            <a:ext cx="187523" cy="241102"/>
          </a:xfrm>
          <a:prstGeom prst="rect">
            <a:avLst/>
          </a:prstGeom>
          <a:ln w="12700">
            <a:miter lim="400000"/>
          </a:ln>
        </p:spPr>
      </p:pic>
      <p:pic>
        <p:nvPicPr>
          <p:cNvPr id="1059" name="latexit-drag.pdf" descr="latexit-drag.pdf"/>
          <p:cNvPicPr>
            <a:picLocks noChangeAspect="1"/>
          </p:cNvPicPr>
          <p:nvPr/>
        </p:nvPicPr>
        <p:blipFill>
          <a:blip r:embed="rId6"/>
          <a:stretch>
            <a:fillRect/>
          </a:stretch>
        </p:blipFill>
        <p:spPr>
          <a:xfrm>
            <a:off x="8310562" y="3161109"/>
            <a:ext cx="267891" cy="366117"/>
          </a:xfrm>
          <a:prstGeom prst="rect">
            <a:avLst/>
          </a:prstGeom>
          <a:ln w="12700">
            <a:miter lim="400000"/>
          </a:ln>
        </p:spPr>
      </p:pic>
      <p:pic>
        <p:nvPicPr>
          <p:cNvPr id="1060" name="latexit-drag.pdf" descr="latexit-drag.pdf"/>
          <p:cNvPicPr>
            <a:picLocks noChangeAspect="1"/>
          </p:cNvPicPr>
          <p:nvPr/>
        </p:nvPicPr>
        <p:blipFill>
          <a:blip r:embed="rId7"/>
          <a:stretch>
            <a:fillRect/>
          </a:stretch>
        </p:blipFill>
        <p:spPr>
          <a:xfrm>
            <a:off x="7247930" y="2732484"/>
            <a:ext cx="276820" cy="366117"/>
          </a:xfrm>
          <a:prstGeom prst="rect">
            <a:avLst/>
          </a:prstGeom>
          <a:ln w="12700">
            <a:miter lim="400000"/>
          </a:ln>
        </p:spPr>
      </p:pic>
      <p:pic>
        <p:nvPicPr>
          <p:cNvPr id="1061" name="latexit-drag.pdf" descr="latexit-drag.pdf"/>
          <p:cNvPicPr>
            <a:picLocks noChangeAspect="1"/>
          </p:cNvPicPr>
          <p:nvPr/>
        </p:nvPicPr>
        <p:blipFill>
          <a:blip r:embed="rId8"/>
          <a:stretch>
            <a:fillRect/>
          </a:stretch>
        </p:blipFill>
        <p:spPr>
          <a:xfrm>
            <a:off x="6908602" y="3268266"/>
            <a:ext cx="375047" cy="366117"/>
          </a:xfrm>
          <a:prstGeom prst="rect">
            <a:avLst/>
          </a:prstGeom>
          <a:ln w="12700">
            <a:miter lim="400000"/>
          </a:ln>
        </p:spPr>
      </p:pic>
      <p:pic>
        <p:nvPicPr>
          <p:cNvPr id="1062" name="latexit-drag.pdf" descr="latexit-drag.pdf"/>
          <p:cNvPicPr>
            <a:picLocks noChangeAspect="1"/>
          </p:cNvPicPr>
          <p:nvPr/>
        </p:nvPicPr>
        <p:blipFill>
          <a:blip r:embed="rId9"/>
          <a:stretch>
            <a:fillRect/>
          </a:stretch>
        </p:blipFill>
        <p:spPr>
          <a:xfrm>
            <a:off x="3863578" y="1741289"/>
            <a:ext cx="1580555" cy="366117"/>
          </a:xfrm>
          <a:prstGeom prst="rect">
            <a:avLst/>
          </a:prstGeom>
          <a:ln w="12700">
            <a:miter lim="400000"/>
          </a:ln>
        </p:spPr>
      </p:pic>
      <p:pic>
        <p:nvPicPr>
          <p:cNvPr id="1063" name="latexit-drag.pdf" descr="latexit-drag.pdf"/>
          <p:cNvPicPr>
            <a:picLocks noChangeAspect="1"/>
          </p:cNvPicPr>
          <p:nvPr/>
        </p:nvPicPr>
        <p:blipFill>
          <a:blip r:embed="rId10"/>
          <a:stretch>
            <a:fillRect/>
          </a:stretch>
        </p:blipFill>
        <p:spPr>
          <a:xfrm>
            <a:off x="3863578" y="2223492"/>
            <a:ext cx="1589484" cy="366117"/>
          </a:xfrm>
          <a:prstGeom prst="rect">
            <a:avLst/>
          </a:prstGeom>
          <a:ln w="12700">
            <a:miter lim="400000"/>
          </a:ln>
        </p:spPr>
      </p:pic>
      <p:pic>
        <p:nvPicPr>
          <p:cNvPr id="1064" name="latexit-drag.pdf" descr="latexit-drag.pdf"/>
          <p:cNvPicPr>
            <a:picLocks noChangeAspect="1"/>
          </p:cNvPicPr>
          <p:nvPr/>
        </p:nvPicPr>
        <p:blipFill>
          <a:blip r:embed="rId11"/>
          <a:stretch>
            <a:fillRect/>
          </a:stretch>
        </p:blipFill>
        <p:spPr>
          <a:xfrm>
            <a:off x="3765351" y="3116461"/>
            <a:ext cx="1785938" cy="366117"/>
          </a:xfrm>
          <a:prstGeom prst="rect">
            <a:avLst/>
          </a:prstGeom>
          <a:ln w="12700">
            <a:miter lim="400000"/>
          </a:ln>
        </p:spPr>
      </p:pic>
      <p:pic>
        <p:nvPicPr>
          <p:cNvPr id="1065" name="latexit-drag.pdf" descr="latexit-drag.pdf"/>
          <p:cNvPicPr>
            <a:picLocks noChangeAspect="1"/>
          </p:cNvPicPr>
          <p:nvPr/>
        </p:nvPicPr>
        <p:blipFill>
          <a:blip r:embed="rId12"/>
          <a:stretch>
            <a:fillRect/>
          </a:stretch>
        </p:blipFill>
        <p:spPr>
          <a:xfrm>
            <a:off x="4542235" y="2803922"/>
            <a:ext cx="44648" cy="294680"/>
          </a:xfrm>
          <a:prstGeom prst="rect">
            <a:avLst/>
          </a:prstGeom>
          <a:ln w="12700">
            <a:miter lim="400000"/>
          </a:ln>
        </p:spPr>
      </p:pic>
      <p:sp>
        <p:nvSpPr>
          <p:cNvPr id="1066" name="Rounded Rectangle"/>
          <p:cNvSpPr/>
          <p:nvPr/>
        </p:nvSpPr>
        <p:spPr>
          <a:xfrm>
            <a:off x="3604617" y="1687711"/>
            <a:ext cx="2080617" cy="1955602"/>
          </a:xfrm>
          <a:prstGeom prst="roundRect">
            <a:avLst>
              <a:gd name="adj" fmla="val 6849"/>
            </a:avLst>
          </a:prstGeom>
          <a:ln w="12700">
            <a:solidFill>
              <a:srgbClr val="000000"/>
            </a:solidFill>
            <a:miter lim="400000"/>
          </a:ln>
        </p:spPr>
        <p:txBody>
          <a:bodyPr lIns="35719" tIns="35719" rIns="35719" bIns="35719" anchor="ctr"/>
          <a:lstStyle/>
          <a:p>
            <a:pPr algn="ctr" defTabSz="410751" hangingPunct="0">
              <a:defRPr sz="3600">
                <a:latin typeface="+mn-lt"/>
                <a:ea typeface="+mn-ea"/>
                <a:cs typeface="+mn-cs"/>
                <a:sym typeface="Helvetica Neue Light"/>
              </a:defRPr>
            </a:pPr>
            <a:endParaRPr sz="2531" kern="0">
              <a:solidFill>
                <a:srgbClr val="000000"/>
              </a:solidFill>
              <a:latin typeface="Helvetica Neue Light"/>
              <a:sym typeface="Helvetica Neue Light"/>
            </a:endParaRPr>
          </a:p>
        </p:txBody>
      </p:sp>
      <p:grpSp>
        <p:nvGrpSpPr>
          <p:cNvPr id="1069" name="Group"/>
          <p:cNvGrpSpPr/>
          <p:nvPr/>
        </p:nvGrpSpPr>
        <p:grpSpPr>
          <a:xfrm rot="18283341">
            <a:off x="7033617" y="2366367"/>
            <a:ext cx="1143000" cy="1038821"/>
            <a:chOff x="0" y="0"/>
            <a:chExt cx="1625600" cy="1477433"/>
          </a:xfrm>
        </p:grpSpPr>
        <p:sp>
          <p:nvSpPr>
            <p:cNvPr id="1067" name="Line"/>
            <p:cNvSpPr/>
            <p:nvPr/>
          </p:nvSpPr>
          <p:spPr>
            <a:xfrm flipV="1">
              <a:off x="206375" y="0"/>
              <a:ext cx="1419225" cy="1285876"/>
            </a:xfrm>
            <a:prstGeom prst="line">
              <a:avLst/>
            </a:prstGeom>
            <a:noFill/>
            <a:ln w="50800" cap="flat">
              <a:solidFill>
                <a:srgbClr val="FF9300"/>
              </a:solidFill>
              <a:prstDash val="solid"/>
              <a:round/>
            </a:ln>
            <a:effectLst/>
          </p:spPr>
          <p:txBody>
            <a:bodyPr wrap="square" lIns="35719" tIns="35719" rIns="35719" bIns="35719" numCol="1" anchor="ctr">
              <a:noAutofit/>
            </a:bodyPr>
            <a:lstStyle/>
            <a:p>
              <a:pPr defTabSz="321457" hangingPunct="0">
                <a:defRPr/>
              </a:pPr>
              <a:endParaRPr sz="844" kern="0">
                <a:solidFill>
                  <a:srgbClr val="000000"/>
                </a:solidFill>
                <a:latin typeface="Helvetica"/>
                <a:cs typeface="Helvetica"/>
                <a:sym typeface="Helvetica"/>
              </a:endParaRPr>
            </a:p>
          </p:txBody>
        </p:sp>
        <p:sp>
          <p:nvSpPr>
            <p:cNvPr id="1068" name="Line"/>
            <p:cNvSpPr/>
            <p:nvPr/>
          </p:nvSpPr>
          <p:spPr>
            <a:xfrm flipV="1">
              <a:off x="0" y="715433"/>
              <a:ext cx="846667" cy="762001"/>
            </a:xfrm>
            <a:prstGeom prst="line">
              <a:avLst/>
            </a:prstGeom>
            <a:noFill/>
            <a:ln w="50800" cap="sq">
              <a:solidFill>
                <a:srgbClr val="000000"/>
              </a:solidFill>
              <a:prstDash val="solid"/>
              <a:round/>
              <a:tailEnd type="stealth" w="med" len="med"/>
            </a:ln>
            <a:effectLst/>
          </p:spPr>
          <p:txBody>
            <a:bodyPr wrap="square" lIns="35719" tIns="35719" rIns="35719" bIns="35719" numCol="1" anchor="ctr">
              <a:noAutofit/>
            </a:bodyPr>
            <a:lstStyle/>
            <a:p>
              <a:pPr defTabSz="321457" hangingPunct="0">
                <a:defRPr/>
              </a:pPr>
              <a:endParaRPr sz="844" kern="0">
                <a:solidFill>
                  <a:srgbClr val="000000"/>
                </a:solidFill>
                <a:latin typeface="Helvetica"/>
                <a:cs typeface="Helvetica"/>
                <a:sym typeface="Helvetica"/>
              </a:endParaRPr>
            </a:p>
          </p:txBody>
        </p:sp>
      </p:grpSp>
      <p:grpSp>
        <p:nvGrpSpPr>
          <p:cNvPr id="1072" name="Group"/>
          <p:cNvGrpSpPr/>
          <p:nvPr/>
        </p:nvGrpSpPr>
        <p:grpSpPr>
          <a:xfrm rot="16126941">
            <a:off x="7063463" y="3029320"/>
            <a:ext cx="571501" cy="687587"/>
            <a:chOff x="0" y="0"/>
            <a:chExt cx="812801" cy="977901"/>
          </a:xfrm>
        </p:grpSpPr>
        <p:sp>
          <p:nvSpPr>
            <p:cNvPr id="1070" name="Line"/>
            <p:cNvSpPr/>
            <p:nvPr/>
          </p:nvSpPr>
          <p:spPr>
            <a:xfrm flipV="1">
              <a:off x="103187" y="0"/>
              <a:ext cx="709615" cy="851110"/>
            </a:xfrm>
            <a:prstGeom prst="line">
              <a:avLst/>
            </a:prstGeom>
            <a:noFill/>
            <a:ln w="50800" cap="flat">
              <a:solidFill>
                <a:srgbClr val="FF9300"/>
              </a:solidFill>
              <a:prstDash val="solid"/>
              <a:round/>
            </a:ln>
            <a:effectLst/>
          </p:spPr>
          <p:txBody>
            <a:bodyPr wrap="square" lIns="35719" tIns="35719" rIns="35719" bIns="35719" numCol="1" anchor="ctr">
              <a:noAutofit/>
            </a:bodyPr>
            <a:lstStyle/>
            <a:p>
              <a:pPr defTabSz="321457" hangingPunct="0">
                <a:defRPr/>
              </a:pPr>
              <a:endParaRPr sz="844" kern="0">
                <a:solidFill>
                  <a:srgbClr val="000000"/>
                </a:solidFill>
                <a:latin typeface="Helvetica"/>
                <a:cs typeface="Helvetica"/>
                <a:sym typeface="Helvetica"/>
              </a:endParaRPr>
            </a:p>
          </p:txBody>
        </p:sp>
        <p:sp>
          <p:nvSpPr>
            <p:cNvPr id="1071" name="Line"/>
            <p:cNvSpPr/>
            <p:nvPr/>
          </p:nvSpPr>
          <p:spPr>
            <a:xfrm flipV="1">
              <a:off x="0" y="473539"/>
              <a:ext cx="423335" cy="504363"/>
            </a:xfrm>
            <a:prstGeom prst="line">
              <a:avLst/>
            </a:prstGeom>
            <a:noFill/>
            <a:ln w="50800" cap="sq">
              <a:solidFill>
                <a:srgbClr val="000000"/>
              </a:solidFill>
              <a:prstDash val="solid"/>
              <a:round/>
              <a:tailEnd type="stealth" w="med" len="med"/>
            </a:ln>
            <a:effectLst/>
          </p:spPr>
          <p:txBody>
            <a:bodyPr wrap="square" lIns="35719" tIns="35719" rIns="35719" bIns="35719" numCol="1" anchor="ctr">
              <a:noAutofit/>
            </a:bodyPr>
            <a:lstStyle/>
            <a:p>
              <a:pPr defTabSz="321457" hangingPunct="0">
                <a:defRPr/>
              </a:pPr>
              <a:endParaRPr sz="844" kern="0">
                <a:solidFill>
                  <a:srgbClr val="000000"/>
                </a:solidFill>
                <a:latin typeface="Helvetica"/>
                <a:cs typeface="Helvetica"/>
                <a:sym typeface="Helvetica"/>
              </a:endParaRPr>
            </a:p>
          </p:txBody>
        </p:sp>
      </p:grpSp>
      <p:pic>
        <p:nvPicPr>
          <p:cNvPr id="1073" name="summer_clipart_sun.gif" descr="summer_clipart_sun.gif"/>
          <p:cNvPicPr>
            <a:picLocks noChangeAspect="1"/>
          </p:cNvPicPr>
          <p:nvPr/>
        </p:nvPicPr>
        <p:blipFill>
          <a:blip r:embed="rId3"/>
          <a:stretch>
            <a:fillRect/>
          </a:stretch>
        </p:blipFill>
        <p:spPr>
          <a:xfrm>
            <a:off x="7131844" y="1580555"/>
            <a:ext cx="580430" cy="580430"/>
          </a:xfrm>
          <a:prstGeom prst="rect">
            <a:avLst/>
          </a:prstGeom>
          <a:ln w="12700">
            <a:miter lim="400000"/>
          </a:ln>
        </p:spPr>
      </p:pic>
      <p:pic>
        <p:nvPicPr>
          <p:cNvPr id="1074" name="summer_clipart_sun.gif" descr="summer_clipart_sun.gif"/>
          <p:cNvPicPr>
            <a:picLocks noChangeAspect="1"/>
          </p:cNvPicPr>
          <p:nvPr/>
        </p:nvPicPr>
        <p:blipFill>
          <a:blip r:embed="rId3"/>
          <a:stretch>
            <a:fillRect/>
          </a:stretch>
        </p:blipFill>
        <p:spPr>
          <a:xfrm>
            <a:off x="6417469" y="2562820"/>
            <a:ext cx="580430" cy="580430"/>
          </a:xfrm>
          <a:prstGeom prst="rect">
            <a:avLst/>
          </a:prstGeom>
          <a:ln w="12700">
            <a:miter lim="400000"/>
          </a:ln>
        </p:spPr>
      </p:pic>
      <p:grpSp>
        <p:nvGrpSpPr>
          <p:cNvPr id="1077" name="Group"/>
          <p:cNvGrpSpPr/>
          <p:nvPr/>
        </p:nvGrpSpPr>
        <p:grpSpPr>
          <a:xfrm>
            <a:off x="2104931" y="4071937"/>
            <a:ext cx="3338211" cy="357189"/>
            <a:chOff x="-6376" y="0"/>
            <a:chExt cx="4747676" cy="508001"/>
          </a:xfrm>
        </p:grpSpPr>
        <p:pic>
          <p:nvPicPr>
            <p:cNvPr id="1075" name="latexit-drag.pdf" descr="latexit-drag.pdf"/>
            <p:cNvPicPr>
              <a:picLocks noChangeAspect="1"/>
            </p:cNvPicPr>
            <p:nvPr/>
          </p:nvPicPr>
          <p:blipFill>
            <a:blip r:embed="rId13"/>
            <a:stretch>
              <a:fillRect/>
            </a:stretch>
          </p:blipFill>
          <p:spPr>
            <a:xfrm>
              <a:off x="3510810" y="0"/>
              <a:ext cx="1230490" cy="406400"/>
            </a:xfrm>
            <a:prstGeom prst="rect">
              <a:avLst/>
            </a:prstGeom>
            <a:ln w="12700" cap="flat">
              <a:noFill/>
              <a:miter lim="400000"/>
            </a:ln>
            <a:effectLst/>
          </p:spPr>
        </p:pic>
        <p:sp>
          <p:nvSpPr>
            <p:cNvPr id="1076" name="define “pseudo-normal”"/>
            <p:cNvSpPr txBox="1"/>
            <p:nvPr/>
          </p:nvSpPr>
          <p:spPr>
            <a:xfrm>
              <a:off x="-6376" y="36168"/>
              <a:ext cx="3225955"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b">
              <a:spAutoFit/>
            </a:bodyPr>
            <a:lstStyle>
              <a:lvl1pPr algn="ctr" defTabSz="584200">
                <a:defRPr sz="2400">
                  <a:solidFill>
                    <a:srgbClr val="606060"/>
                  </a:solidFill>
                  <a:latin typeface="+mn-lt"/>
                  <a:ea typeface="+mn-ea"/>
                  <a:cs typeface="+mn-cs"/>
                  <a:sym typeface="Helvetica Neue Light"/>
                </a:defRPr>
              </a:lvl1pPr>
            </a:lstStyle>
            <a:p>
              <a:pPr defTabSz="410751" hangingPunct="0">
                <a:defRPr/>
              </a:pPr>
              <a:r>
                <a:rPr sz="1687" kern="0">
                  <a:latin typeface="Helvetica Neue Light"/>
                </a:rPr>
                <a:t>define “pseudo-normal”</a:t>
              </a:r>
            </a:p>
          </p:txBody>
        </p:sp>
      </p:grpSp>
      <p:grpSp>
        <p:nvGrpSpPr>
          <p:cNvPr id="1080" name="Group"/>
          <p:cNvGrpSpPr/>
          <p:nvPr/>
        </p:nvGrpSpPr>
        <p:grpSpPr>
          <a:xfrm>
            <a:off x="2109414" y="4971968"/>
            <a:ext cx="5451056" cy="1519916"/>
            <a:chOff x="-541733" y="102801"/>
            <a:chExt cx="7752612" cy="2161658"/>
          </a:xfrm>
        </p:grpSpPr>
        <p:pic>
          <p:nvPicPr>
            <p:cNvPr id="1078" name="latexit-drag.pdf" descr="latexit-drag.pdf"/>
            <p:cNvPicPr>
              <a:picLocks noChangeAspect="1"/>
            </p:cNvPicPr>
            <p:nvPr/>
          </p:nvPicPr>
          <p:blipFill>
            <a:blip r:embed="rId14"/>
            <a:stretch>
              <a:fillRect/>
            </a:stretch>
          </p:blipFill>
          <p:spPr>
            <a:xfrm>
              <a:off x="2905578" y="102801"/>
              <a:ext cx="4305301" cy="2161658"/>
            </a:xfrm>
            <a:prstGeom prst="rect">
              <a:avLst/>
            </a:prstGeom>
            <a:ln w="12700" cap="flat">
              <a:noFill/>
              <a:miter lim="400000"/>
            </a:ln>
            <a:effectLst/>
          </p:spPr>
        </p:pic>
        <p:sp>
          <p:nvSpPr>
            <p:cNvPr id="1079" name="solve linear system…"/>
            <p:cNvSpPr txBox="1"/>
            <p:nvPr/>
          </p:nvSpPr>
          <p:spPr>
            <a:xfrm>
              <a:off x="-541733" y="571545"/>
              <a:ext cx="3147431" cy="121031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b">
              <a:spAutoFit/>
            </a:bodyPr>
            <a:lstStyle/>
            <a:p>
              <a:pPr algn="ctr" defTabSz="410751" hangingPunct="0">
                <a:defRPr sz="2400">
                  <a:solidFill>
                    <a:srgbClr val="606060"/>
                  </a:solidFill>
                  <a:latin typeface="+mn-lt"/>
                  <a:ea typeface="+mn-ea"/>
                  <a:cs typeface="+mn-cs"/>
                  <a:sym typeface="Helvetica Neue Light"/>
                </a:defRPr>
              </a:pPr>
              <a:r>
                <a:rPr sz="1687" kern="0" dirty="0">
                  <a:solidFill>
                    <a:srgbClr val="606060"/>
                  </a:solidFill>
                  <a:latin typeface="Helvetica Neue Light"/>
                  <a:sym typeface="Helvetica Neue Light"/>
                </a:rPr>
                <a:t>solve linear system </a:t>
              </a:r>
            </a:p>
            <a:p>
              <a:pPr algn="ctr" defTabSz="410751" hangingPunct="0">
                <a:defRPr sz="2400">
                  <a:solidFill>
                    <a:srgbClr val="606060"/>
                  </a:solidFill>
                  <a:latin typeface="+mn-lt"/>
                  <a:ea typeface="+mn-ea"/>
                  <a:cs typeface="+mn-cs"/>
                  <a:sym typeface="Helvetica Neue Light"/>
                </a:defRPr>
              </a:pPr>
              <a:r>
                <a:rPr sz="1687" kern="0" dirty="0">
                  <a:solidFill>
                    <a:srgbClr val="606060"/>
                  </a:solidFill>
                  <a:latin typeface="Helvetica Neue Light"/>
                  <a:sym typeface="Helvetica Neue Light"/>
                </a:rPr>
                <a:t>for pseudo-normal</a:t>
              </a:r>
              <a:r>
                <a:rPr lang="en-US" sz="1687" kern="0" dirty="0">
                  <a:solidFill>
                    <a:srgbClr val="606060"/>
                  </a:solidFill>
                  <a:latin typeface="Helvetica Neue Light"/>
                  <a:sym typeface="Helvetica Neue Light"/>
                </a:rPr>
                <a:t> at each image pixel</a:t>
              </a:r>
              <a:endParaRPr sz="1687" kern="0" dirty="0">
                <a:solidFill>
                  <a:srgbClr val="606060"/>
                </a:solidFill>
                <a:latin typeface="Helvetica Neue Light"/>
                <a:sym typeface="Helvetica Neue Light"/>
              </a:endParaRPr>
            </a:p>
          </p:txBody>
        </p: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4BC34AA-1248-4684-A420-4D2E850BD4F5}"/>
                  </a:ext>
                </a:extLst>
              </p:cNvPr>
              <p:cNvSpPr txBox="1"/>
              <p:nvPr/>
            </p:nvSpPr>
            <p:spPr>
              <a:xfrm>
                <a:off x="5551289" y="6187623"/>
                <a:ext cx="208006" cy="216341"/>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defTabSz="321457" hangingPunct="0">
                  <a:defRPr/>
                </a:pPr>
                <a14:m>
                  <m:oMathPara xmlns:m="http://schemas.openxmlformats.org/officeDocument/2006/math">
                    <m:oMathParaPr>
                      <m:jc m:val="centerGroup"/>
                    </m:oMathParaPr>
                    <m:oMath xmlns:m="http://schemas.openxmlformats.org/officeDocument/2006/math">
                      <m:r>
                        <a:rPr lang="en-US" sz="1406" i="1" kern="0">
                          <a:solidFill>
                            <a:srgbClr val="000000"/>
                          </a:solidFill>
                          <a:latin typeface="Cambria Math" panose="02040503050406030204" pitchFamily="18" charset="0"/>
                          <a:ea typeface="Helvetica"/>
                          <a:cs typeface="Helvetica"/>
                          <a:sym typeface="Helvetica"/>
                        </a:rPr>
                        <m:t>𝑀</m:t>
                      </m:r>
                    </m:oMath>
                  </m:oMathPara>
                </a14:m>
                <a:endParaRPr lang="en-US" sz="1406" kern="0" dirty="0">
                  <a:solidFill>
                    <a:srgbClr val="000000"/>
                  </a:solidFill>
                  <a:latin typeface="Helvetica"/>
                  <a:ea typeface="Helvetica"/>
                  <a:cs typeface="Helvetica"/>
                  <a:sym typeface="Helvetica"/>
                </a:endParaRPr>
              </a:p>
            </p:txBody>
          </p:sp>
        </mc:Choice>
        <mc:Fallback xmlns="">
          <p:sp>
            <p:nvSpPr>
              <p:cNvPr id="2" name="TextBox 1">
                <a:extLst>
                  <a:ext uri="{FF2B5EF4-FFF2-40B4-BE49-F238E27FC236}">
                    <a16:creationId xmlns:a16="http://schemas.microsoft.com/office/drawing/2014/main" id="{B4BC34AA-1248-4684-A420-4D2E850BD4F5}"/>
                  </a:ext>
                </a:extLst>
              </p:cNvPr>
              <p:cNvSpPr txBox="1">
                <a:spLocks noRot="1" noChangeAspect="1" noMove="1" noResize="1" noEditPoints="1" noAdjustHandles="1" noChangeArrowheads="1" noChangeShapeType="1" noTextEdit="1"/>
              </p:cNvSpPr>
              <p:nvPr/>
            </p:nvSpPr>
            <p:spPr>
              <a:xfrm>
                <a:off x="5551289" y="6187623"/>
                <a:ext cx="208006" cy="216341"/>
              </a:xfrm>
              <a:prstGeom prst="rect">
                <a:avLst/>
              </a:prstGeom>
              <a:blipFill>
                <a:blip r:embed="rId15"/>
                <a:stretch>
                  <a:fillRect l="-17647" r="-17647"/>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288A7E1-280E-4A6E-B14E-572558052712}"/>
                  </a:ext>
                </a:extLst>
              </p:cNvPr>
              <p:cNvSpPr txBox="1"/>
              <p:nvPr/>
            </p:nvSpPr>
            <p:spPr>
              <a:xfrm>
                <a:off x="7467024" y="5773439"/>
                <a:ext cx="208006" cy="216341"/>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defTabSz="321457" hangingPunct="0">
                  <a:defRPr/>
                </a:pPr>
                <a14:m>
                  <m:oMathPara xmlns:m="http://schemas.openxmlformats.org/officeDocument/2006/math">
                    <m:oMathParaPr>
                      <m:jc m:val="centerGroup"/>
                    </m:oMathParaPr>
                    <m:oMath xmlns:m="http://schemas.openxmlformats.org/officeDocument/2006/math">
                      <m:r>
                        <a:rPr lang="en-US" sz="1406" i="1" kern="0">
                          <a:solidFill>
                            <a:srgbClr val="000000"/>
                          </a:solidFill>
                          <a:latin typeface="Cambria Math" panose="02040503050406030204" pitchFamily="18" charset="0"/>
                          <a:ea typeface="Helvetica"/>
                          <a:cs typeface="Helvetica"/>
                          <a:sym typeface="Helvetica"/>
                        </a:rPr>
                        <m:t>𝑀</m:t>
                      </m:r>
                    </m:oMath>
                  </m:oMathPara>
                </a14:m>
                <a:endParaRPr lang="en-US" sz="1406" kern="0" dirty="0">
                  <a:solidFill>
                    <a:srgbClr val="000000"/>
                  </a:solidFill>
                  <a:latin typeface="Helvetica"/>
                  <a:ea typeface="Helvetica"/>
                  <a:cs typeface="Helvetica"/>
                  <a:sym typeface="Helvetica"/>
                </a:endParaRPr>
              </a:p>
            </p:txBody>
          </p:sp>
        </mc:Choice>
        <mc:Fallback xmlns="">
          <p:sp>
            <p:nvSpPr>
              <p:cNvPr id="37" name="TextBox 36">
                <a:extLst>
                  <a:ext uri="{FF2B5EF4-FFF2-40B4-BE49-F238E27FC236}">
                    <a16:creationId xmlns:a16="http://schemas.microsoft.com/office/drawing/2014/main" id="{0288A7E1-280E-4A6E-B14E-572558052712}"/>
                  </a:ext>
                </a:extLst>
              </p:cNvPr>
              <p:cNvSpPr txBox="1">
                <a:spLocks noRot="1" noChangeAspect="1" noMove="1" noResize="1" noEditPoints="1" noAdjustHandles="1" noChangeArrowheads="1" noChangeShapeType="1" noTextEdit="1"/>
              </p:cNvSpPr>
              <p:nvPr/>
            </p:nvSpPr>
            <p:spPr>
              <a:xfrm>
                <a:off x="7467024" y="5773439"/>
                <a:ext cx="208006" cy="216341"/>
              </a:xfrm>
              <a:prstGeom prst="rect">
                <a:avLst/>
              </a:prstGeom>
              <a:blipFill>
                <a:blip r:embed="rId16"/>
                <a:stretch>
                  <a:fillRect l="-17647" r="-11765" b="-5556"/>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27D562B-43A5-43FF-9D2A-0AE515F58ABC}"/>
                  </a:ext>
                </a:extLst>
              </p:cNvPr>
              <p:cNvSpPr txBox="1"/>
              <p:nvPr/>
            </p:nvSpPr>
            <p:spPr>
              <a:xfrm>
                <a:off x="6771412" y="5553835"/>
                <a:ext cx="373827" cy="346249"/>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defTabSz="321457" hangingPunct="0">
                  <a:defRPr/>
                </a:pPr>
                <a14:m>
                  <m:oMathPara xmlns:m="http://schemas.openxmlformats.org/officeDocument/2006/math">
                    <m:oMathParaPr>
                      <m:jc m:val="centerGroup"/>
                    </m:oMathParaPr>
                    <m:oMath xmlns:m="http://schemas.openxmlformats.org/officeDocument/2006/math">
                      <m:r>
                        <a:rPr lang="en-US" sz="2250" i="1" kern="0">
                          <a:solidFill>
                            <a:srgbClr val="000000"/>
                          </a:solidFill>
                          <a:latin typeface="Cambria Math" panose="02040503050406030204" pitchFamily="18" charset="0"/>
                          <a:ea typeface="Helvetica"/>
                          <a:cs typeface="Helvetica"/>
                          <a:sym typeface="Helvetica"/>
                        </a:rPr>
                        <m:t>𝐵</m:t>
                      </m:r>
                    </m:oMath>
                  </m:oMathPara>
                </a14:m>
                <a:endParaRPr lang="en-US" sz="2250" kern="0" dirty="0">
                  <a:solidFill>
                    <a:srgbClr val="000000"/>
                  </a:solidFill>
                  <a:latin typeface="Helvetica"/>
                  <a:ea typeface="Helvetica"/>
                  <a:cs typeface="Helvetica"/>
                  <a:sym typeface="Helvetica"/>
                </a:endParaRPr>
              </a:p>
            </p:txBody>
          </p:sp>
        </mc:Choice>
        <mc:Fallback xmlns="">
          <p:sp>
            <p:nvSpPr>
              <p:cNvPr id="38" name="TextBox 37">
                <a:extLst>
                  <a:ext uri="{FF2B5EF4-FFF2-40B4-BE49-F238E27FC236}">
                    <a16:creationId xmlns:a16="http://schemas.microsoft.com/office/drawing/2014/main" id="{C27D562B-43A5-43FF-9D2A-0AE515F58ABC}"/>
                  </a:ext>
                </a:extLst>
              </p:cNvPr>
              <p:cNvSpPr txBox="1">
                <a:spLocks noRot="1" noChangeAspect="1" noMove="1" noResize="1" noEditPoints="1" noAdjustHandles="1" noChangeArrowheads="1" noChangeShapeType="1" noTextEdit="1"/>
              </p:cNvSpPr>
              <p:nvPr/>
            </p:nvSpPr>
            <p:spPr>
              <a:xfrm>
                <a:off x="6771412" y="5553835"/>
                <a:ext cx="373827" cy="346249"/>
              </a:xfrm>
              <a:prstGeom prst="rect">
                <a:avLst/>
              </a:prstGeom>
              <a:blipFill>
                <a:blip r:embed="rId17"/>
                <a:stretch>
                  <a:fillRect l="-3333" b="-7143"/>
                </a:stretch>
              </a:blipFill>
              <a:ln w="12700" cap="flat">
                <a:noFill/>
                <a:miter lim="400000"/>
              </a:ln>
              <a:effectLst/>
            </p:spPr>
            <p:txBody>
              <a:bodyPr/>
              <a:lstStyle/>
              <a:p>
                <a:r>
                  <a:rPr lang="en-US">
                    <a:noFill/>
                  </a:rPr>
                  <a:t> </a:t>
                </a:r>
              </a:p>
            </p:txBody>
          </p:sp>
        </mc:Fallback>
      </mc:AlternateContent>
      <p:grpSp>
        <p:nvGrpSpPr>
          <p:cNvPr id="36" name="Group">
            <a:extLst>
              <a:ext uri="{FF2B5EF4-FFF2-40B4-BE49-F238E27FC236}">
                <a16:creationId xmlns:a16="http://schemas.microsoft.com/office/drawing/2014/main" id="{03C91A13-4D0E-401E-8D93-84452D549F83}"/>
              </a:ext>
            </a:extLst>
          </p:cNvPr>
          <p:cNvGrpSpPr/>
          <p:nvPr/>
        </p:nvGrpSpPr>
        <p:grpSpPr>
          <a:xfrm>
            <a:off x="6806333" y="4705026"/>
            <a:ext cx="3584408" cy="1447530"/>
            <a:chOff x="-290433" y="-166828"/>
            <a:chExt cx="5097822" cy="2058708"/>
          </a:xfrm>
        </p:grpSpPr>
        <p:sp>
          <p:nvSpPr>
            <p:cNvPr id="39" name="Line">
              <a:extLst>
                <a:ext uri="{FF2B5EF4-FFF2-40B4-BE49-F238E27FC236}">
                  <a16:creationId xmlns:a16="http://schemas.microsoft.com/office/drawing/2014/main" id="{C40AA96B-DD78-4665-BAA1-2A70C0C90970}"/>
                </a:ext>
              </a:extLst>
            </p:cNvPr>
            <p:cNvSpPr/>
            <p:nvPr/>
          </p:nvSpPr>
          <p:spPr>
            <a:xfrm rot="596730">
              <a:off x="-290433" y="-166828"/>
              <a:ext cx="1932909" cy="639628"/>
            </a:xfrm>
            <a:custGeom>
              <a:avLst/>
              <a:gdLst/>
              <a:ahLst/>
              <a:cxnLst>
                <a:cxn ang="0">
                  <a:pos x="wd2" y="hd2"/>
                </a:cxn>
                <a:cxn ang="5400000">
                  <a:pos x="wd2" y="hd2"/>
                </a:cxn>
                <a:cxn ang="10800000">
                  <a:pos x="wd2" y="hd2"/>
                </a:cxn>
                <a:cxn ang="16200000">
                  <a:pos x="wd2" y="hd2"/>
                </a:cxn>
              </a:cxnLst>
              <a:rect l="0" t="0" r="r" b="b"/>
              <a:pathLst>
                <a:path w="21570" h="21600" extrusionOk="0">
                  <a:moveTo>
                    <a:pt x="1" y="19948"/>
                  </a:moveTo>
                  <a:cubicBezTo>
                    <a:pt x="-30" y="11236"/>
                    <a:pt x="6285" y="0"/>
                    <a:pt x="10955" y="0"/>
                  </a:cubicBezTo>
                  <a:cubicBezTo>
                    <a:pt x="15624" y="0"/>
                    <a:pt x="16721" y="21600"/>
                    <a:pt x="21570" y="21600"/>
                  </a:cubicBezTo>
                </a:path>
              </a:pathLst>
            </a:custGeom>
            <a:noFill/>
            <a:ln w="25400" cap="flat">
              <a:solidFill>
                <a:srgbClr val="FF2F92"/>
              </a:solidFill>
              <a:prstDash val="solid"/>
              <a:miter lim="400000"/>
              <a:headEnd type="arrow" w="med" len="med"/>
            </a:ln>
            <a:effectLst/>
          </p:spPr>
          <p:txBody>
            <a:bodyPr wrap="square" lIns="35719" tIns="35719" rIns="35719" bIns="35719" numCol="1" anchor="b">
              <a:noAutofit/>
            </a:bodyPr>
            <a:lstStyle/>
            <a:p>
              <a:pPr algn="ctr" defTabSz="410751" hangingPunct="0">
                <a:defRPr sz="4200">
                  <a:latin typeface="+mn-lt"/>
                  <a:ea typeface="+mn-ea"/>
                  <a:cs typeface="+mn-cs"/>
                  <a:sym typeface="Helvetica Neue Light"/>
                </a:defRPr>
              </a:pPr>
              <a:endParaRPr sz="2953" kern="0">
                <a:solidFill>
                  <a:srgbClr val="000000"/>
                </a:solidFill>
                <a:latin typeface="Helvetica Neue Light"/>
                <a:sym typeface="Helvetica Neue Light"/>
              </a:endParaRPr>
            </a:p>
          </p:txBody>
        </p:sp>
        <p:sp>
          <p:nvSpPr>
            <p:cNvPr id="40" name="once system is solved, b gives normal direction and albedo">
              <a:extLst>
                <a:ext uri="{FF2B5EF4-FFF2-40B4-BE49-F238E27FC236}">
                  <a16:creationId xmlns:a16="http://schemas.microsoft.com/office/drawing/2014/main" id="{AFC6D080-F8D2-40B6-92E7-11E2ADC18131}"/>
                </a:ext>
              </a:extLst>
            </p:cNvPr>
            <p:cNvSpPr txBox="1"/>
            <p:nvPr/>
          </p:nvSpPr>
          <p:spPr>
            <a:xfrm>
              <a:off x="1683188" y="681565"/>
              <a:ext cx="3124201" cy="121031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b">
              <a:spAutoFit/>
            </a:bodyPr>
            <a:lstStyle>
              <a:lvl1pPr defTabSz="584200">
                <a:defRPr sz="2400">
                  <a:solidFill>
                    <a:srgbClr val="FF2F92"/>
                  </a:solidFill>
                  <a:latin typeface="+mn-lt"/>
                  <a:ea typeface="+mn-ea"/>
                  <a:cs typeface="+mn-cs"/>
                  <a:sym typeface="Helvetica Neue Light"/>
                </a:defRPr>
              </a:lvl1pPr>
            </a:lstStyle>
            <a:p>
              <a:pPr defTabSz="410751" hangingPunct="0">
                <a:defRPr/>
              </a:pPr>
              <a:r>
                <a:rPr lang="en-US" sz="1687" kern="0" dirty="0">
                  <a:latin typeface="Helvetica Neue Light"/>
                </a:rPr>
                <a:t>How do we solve this system without knowing light </a:t>
              </a:r>
              <a:r>
                <a:rPr lang="en-US" sz="1687" kern="0" dirty="0" err="1">
                  <a:latin typeface="Helvetica Neue Light"/>
                </a:rPr>
                <a:t>matri</a:t>
              </a:r>
              <a:r>
                <a:rPr lang="en-US" sz="1687" kern="0" dirty="0">
                  <a:latin typeface="Helvetica Neue Light"/>
                </a:rPr>
                <a:t>x L?</a:t>
              </a:r>
              <a:endParaRPr sz="1687" kern="0" dirty="0">
                <a:latin typeface="Helvetica Neue Light"/>
              </a:endParaRPr>
            </a:p>
          </p:txBody>
        </p:sp>
      </p:grpSp>
    </p:spTree>
    <p:extLst>
      <p:ext uri="{BB962C8B-B14F-4D97-AF65-F5344CB8AC3E}">
        <p14:creationId xmlns:p14="http://schemas.microsoft.com/office/powerpoint/2010/main" val="2581769952"/>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5">
            <a:extLst>
              <a:ext uri="{FF2B5EF4-FFF2-40B4-BE49-F238E27FC236}">
                <a16:creationId xmlns:a16="http://schemas.microsoft.com/office/drawing/2014/main" id="{E9918C5F-6A99-4B89-ACDB-BB7533F8AF5C}"/>
              </a:ext>
            </a:extLst>
          </p:cNvPr>
          <p:cNvSpPr>
            <a:spLocks noGrp="1" noChangeArrowheads="1"/>
          </p:cNvSpPr>
          <p:nvPr>
            <p:ph type="title"/>
          </p:nvPr>
        </p:nvSpPr>
        <p:spPr/>
        <p:txBody>
          <a:bodyPr/>
          <a:lstStyle/>
          <a:p>
            <a:r>
              <a:rPr lang="en-US" altLang="en-US" dirty="0"/>
              <a:t>Factorizing the measurement matrix</a:t>
            </a:r>
          </a:p>
        </p:txBody>
      </p:sp>
      <p:graphicFrame>
        <p:nvGraphicFramePr>
          <p:cNvPr id="20482" name="Object 4">
            <a:extLst>
              <a:ext uri="{FF2B5EF4-FFF2-40B4-BE49-F238E27FC236}">
                <a16:creationId xmlns:a16="http://schemas.microsoft.com/office/drawing/2014/main" id="{B2959DC1-B50C-47F5-97D6-7216CD26B4E9}"/>
              </a:ext>
            </a:extLst>
          </p:cNvPr>
          <p:cNvGraphicFramePr>
            <a:graphicFrameLocks noGrp="1" noChangeAspect="1"/>
          </p:cNvGraphicFramePr>
          <p:nvPr>
            <p:ph idx="1"/>
            <p:extLst>
              <p:ext uri="{D42A27DB-BD31-4B8C-83A1-F6EECF244321}">
                <p14:modId xmlns:p14="http://schemas.microsoft.com/office/powerpoint/2010/main" val="1976560271"/>
              </p:ext>
            </p:extLst>
          </p:nvPr>
        </p:nvGraphicFramePr>
        <p:xfrm>
          <a:off x="2209800" y="1484313"/>
          <a:ext cx="7772400" cy="5086350"/>
        </p:xfrm>
        <a:graphic>
          <a:graphicData uri="http://schemas.openxmlformats.org/presentationml/2006/ole">
            <mc:AlternateContent xmlns:mc="http://schemas.openxmlformats.org/markup-compatibility/2006">
              <mc:Choice xmlns:v="urn:schemas-microsoft-com:vml" Requires="v">
                <p:oleObj spid="_x0000_s10242" name="Image" r:id="rId4" imgW="11949206" imgH="7911111" progId="Photoshop.Image.10">
                  <p:embed/>
                </p:oleObj>
              </mc:Choice>
              <mc:Fallback>
                <p:oleObj name="Image" r:id="rId4" imgW="11949206" imgH="7911111" progId="Photoshop.Image.10">
                  <p:embed/>
                  <p:pic>
                    <p:nvPicPr>
                      <p:cNvPr id="20482" name="Object 4">
                        <a:extLst>
                          <a:ext uri="{FF2B5EF4-FFF2-40B4-BE49-F238E27FC236}">
                            <a16:creationId xmlns:a16="http://schemas.microsoft.com/office/drawing/2014/main" id="{B2959DC1-B50C-47F5-97D6-7216CD26B4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1155"/>
                      <a:stretch>
                        <a:fillRect/>
                      </a:stretch>
                    </p:blipFill>
                    <p:spPr bwMode="auto">
                      <a:xfrm>
                        <a:off x="2209800" y="1484313"/>
                        <a:ext cx="7772400" cy="5086350"/>
                      </a:xfrm>
                      <a:prstGeom prst="rect">
                        <a:avLst/>
                      </a:prstGeom>
                      <a:solidFill>
                        <a:schemeClr val="bg1"/>
                      </a:solidFill>
                      <a:ln>
                        <a:noFill/>
                      </a:ln>
                      <a:effectLst/>
                    </p:spPr>
                  </p:pic>
                </p:oleObj>
              </mc:Fallback>
            </mc:AlternateContent>
          </a:graphicData>
        </a:graphic>
      </p:graphicFrame>
      <p:sp>
        <p:nvSpPr>
          <p:cNvPr id="2" name="TextBox 1">
            <a:extLst>
              <a:ext uri="{FF2B5EF4-FFF2-40B4-BE49-F238E27FC236}">
                <a16:creationId xmlns:a16="http://schemas.microsoft.com/office/drawing/2014/main" id="{B45F5795-E279-4D11-9A79-D055FD23ED8B}"/>
              </a:ext>
            </a:extLst>
          </p:cNvPr>
          <p:cNvSpPr txBox="1"/>
          <p:nvPr/>
        </p:nvSpPr>
        <p:spPr>
          <a:xfrm>
            <a:off x="5482973" y="3665235"/>
            <a:ext cx="1109378" cy="331758"/>
          </a:xfrm>
          <a:prstGeom prst="rect">
            <a:avLst/>
          </a:prstGeom>
          <a:solidFill>
            <a:srgbClr val="A0A0A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321457" hangingPunct="0">
              <a:defRPr/>
            </a:pPr>
            <a:r>
              <a:rPr lang="en-US" sz="1687" b="1" kern="0" dirty="0">
                <a:solidFill>
                  <a:srgbClr val="000000"/>
                </a:solidFill>
                <a:latin typeface="Helvetica"/>
                <a:ea typeface="Helvetica"/>
                <a:cs typeface="Helvetica"/>
                <a:sym typeface="Helvetica"/>
              </a:rPr>
              <a:t>Lights</a:t>
            </a:r>
          </a:p>
        </p:txBody>
      </p:sp>
      <p:sp>
        <p:nvSpPr>
          <p:cNvPr id="5" name="TextBox 4">
            <a:extLst>
              <a:ext uri="{FF2B5EF4-FFF2-40B4-BE49-F238E27FC236}">
                <a16:creationId xmlns:a16="http://schemas.microsoft.com/office/drawing/2014/main" id="{099F7793-1FE1-4101-BE26-00B211A76550}"/>
              </a:ext>
            </a:extLst>
          </p:cNvPr>
          <p:cNvSpPr txBox="1"/>
          <p:nvPr/>
        </p:nvSpPr>
        <p:spPr>
          <a:xfrm>
            <a:off x="7354924" y="3665235"/>
            <a:ext cx="1728880" cy="331758"/>
          </a:xfrm>
          <a:prstGeom prst="rect">
            <a:avLst/>
          </a:prstGeom>
          <a:solidFill>
            <a:srgbClr val="A0A0A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321457" hangingPunct="0">
              <a:defRPr/>
            </a:pPr>
            <a:r>
              <a:rPr lang="en-US" sz="1687" b="1" kern="0" dirty="0" err="1">
                <a:solidFill>
                  <a:srgbClr val="000000"/>
                </a:solidFill>
                <a:latin typeface="Helvetica"/>
                <a:ea typeface="Helvetica"/>
                <a:cs typeface="Helvetica"/>
                <a:sym typeface="Helvetica"/>
              </a:rPr>
              <a:t>Pseudonormals</a:t>
            </a:r>
            <a:endParaRPr lang="en-US" sz="1687" b="1" kern="0" dirty="0">
              <a:solidFill>
                <a:srgbClr val="000000"/>
              </a:solidFill>
              <a:latin typeface="Helvetica"/>
              <a:ea typeface="Helvetica"/>
              <a:cs typeface="Helvetica"/>
              <a:sym typeface="Helvetica"/>
            </a:endParaRPr>
          </a:p>
        </p:txBody>
      </p:sp>
      <p:sp>
        <p:nvSpPr>
          <p:cNvPr id="3" name="Rectangle 2">
            <a:extLst>
              <a:ext uri="{FF2B5EF4-FFF2-40B4-BE49-F238E27FC236}">
                <a16:creationId xmlns:a16="http://schemas.microsoft.com/office/drawing/2014/main" id="{77FD6C5E-CD54-4D1D-87C4-BCD81AC1C748}"/>
              </a:ext>
            </a:extLst>
          </p:cNvPr>
          <p:cNvSpPr/>
          <p:nvPr/>
        </p:nvSpPr>
        <p:spPr>
          <a:xfrm>
            <a:off x="6864668" y="4559140"/>
            <a:ext cx="2777490" cy="44005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defRPr/>
            </a:pPr>
            <a:endParaRPr lang="en-US" sz="2391" kern="0">
              <a:solidFill>
                <a:srgbClr val="000000"/>
              </a:solidFill>
              <a:latin typeface="Helvetica Neue Light"/>
              <a:sym typeface="Helvetica Neue Light"/>
            </a:endParaRPr>
          </a:p>
        </p:txBody>
      </p:sp>
      <p:sp>
        <p:nvSpPr>
          <p:cNvPr id="7" name="Rectangle 6">
            <a:extLst>
              <a:ext uri="{FF2B5EF4-FFF2-40B4-BE49-F238E27FC236}">
                <a16:creationId xmlns:a16="http://schemas.microsoft.com/office/drawing/2014/main" id="{5894FD5C-ABF8-40C8-8E4F-ACBB998BF797}"/>
              </a:ext>
            </a:extLst>
          </p:cNvPr>
          <p:cNvSpPr/>
          <p:nvPr/>
        </p:nvSpPr>
        <p:spPr>
          <a:xfrm>
            <a:off x="9561860" y="4015246"/>
            <a:ext cx="1024414" cy="44005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defRPr/>
            </a:pPr>
            <a:endParaRPr lang="en-US" sz="2391" kern="0">
              <a:solidFill>
                <a:srgbClr val="000000"/>
              </a:solidFill>
              <a:latin typeface="Helvetica Neue Light"/>
              <a:sym typeface="Helvetica Neue Light"/>
            </a:endParaRPr>
          </a:p>
        </p:txBody>
      </p:sp>
      <p:sp>
        <p:nvSpPr>
          <p:cNvPr id="8" name="Rectangle 7">
            <a:extLst>
              <a:ext uri="{FF2B5EF4-FFF2-40B4-BE49-F238E27FC236}">
                <a16:creationId xmlns:a16="http://schemas.microsoft.com/office/drawing/2014/main" id="{F1B831ED-2AFE-4149-BE98-49C588E05DC8}"/>
              </a:ext>
            </a:extLst>
          </p:cNvPr>
          <p:cNvSpPr/>
          <p:nvPr/>
        </p:nvSpPr>
        <p:spPr>
          <a:xfrm rot="5400000">
            <a:off x="4339064" y="6215062"/>
            <a:ext cx="642938" cy="44005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defRPr/>
            </a:pPr>
            <a:endParaRPr lang="en-US" sz="2391" kern="0">
              <a:solidFill>
                <a:srgbClr val="000000"/>
              </a:solidFill>
              <a:latin typeface="Helvetica Neue Light"/>
              <a:sym typeface="Helvetica Neue Light"/>
            </a:endParaRPr>
          </a:p>
        </p:txBody>
      </p:sp>
      <p:sp>
        <p:nvSpPr>
          <p:cNvPr id="9" name="Rectangle 8">
            <a:extLst>
              <a:ext uri="{FF2B5EF4-FFF2-40B4-BE49-F238E27FC236}">
                <a16:creationId xmlns:a16="http://schemas.microsoft.com/office/drawing/2014/main" id="{49CB319A-AA37-4986-A749-AC70C7A30930}"/>
              </a:ext>
            </a:extLst>
          </p:cNvPr>
          <p:cNvSpPr/>
          <p:nvPr/>
        </p:nvSpPr>
        <p:spPr>
          <a:xfrm>
            <a:off x="2088783" y="3699033"/>
            <a:ext cx="642938" cy="44005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defRPr/>
            </a:pPr>
            <a:endParaRPr lang="en-US" sz="2391" kern="0">
              <a:solidFill>
                <a:srgbClr val="000000"/>
              </a:solidFill>
              <a:latin typeface="Helvetica Neue Light"/>
              <a:sym typeface="Helvetica Neue Light"/>
            </a:endParaRPr>
          </a:p>
        </p:txBody>
      </p:sp>
      <p:sp>
        <p:nvSpPr>
          <p:cNvPr id="10" name="Rectangle 9">
            <a:extLst>
              <a:ext uri="{FF2B5EF4-FFF2-40B4-BE49-F238E27FC236}">
                <a16:creationId xmlns:a16="http://schemas.microsoft.com/office/drawing/2014/main" id="{1F1A2669-F3AD-4172-89D4-EC55EA365EA8}"/>
              </a:ext>
            </a:extLst>
          </p:cNvPr>
          <p:cNvSpPr/>
          <p:nvPr/>
        </p:nvSpPr>
        <p:spPr>
          <a:xfrm>
            <a:off x="7070408" y="5424504"/>
            <a:ext cx="2571750" cy="44005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defRPr/>
            </a:pPr>
            <a:endParaRPr lang="en-US" sz="2391" kern="0">
              <a:solidFill>
                <a:srgbClr val="000000"/>
              </a:solidFill>
              <a:latin typeface="Helvetica Neue Light"/>
              <a:sym typeface="Helvetica Neue Light"/>
            </a:endParaRPr>
          </a:p>
        </p:txBody>
      </p:sp>
      <p:sp>
        <p:nvSpPr>
          <p:cNvPr id="11" name="Text Box 13">
            <a:extLst>
              <a:ext uri="{FF2B5EF4-FFF2-40B4-BE49-F238E27FC236}">
                <a16:creationId xmlns:a16="http://schemas.microsoft.com/office/drawing/2014/main" id="{3EC309A1-1828-45D3-BB3D-9541FDE06F2B}"/>
              </a:ext>
            </a:extLst>
          </p:cNvPr>
          <p:cNvSpPr txBox="1">
            <a:spLocks noChangeArrowheads="1"/>
          </p:cNvSpPr>
          <p:nvPr/>
        </p:nvSpPr>
        <p:spPr bwMode="auto">
          <a:xfrm>
            <a:off x="7070408" y="5373687"/>
            <a:ext cx="316144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hangingPunct="0">
              <a:spcBef>
                <a:spcPct val="0"/>
              </a:spcBef>
              <a:spcAft>
                <a:spcPct val="0"/>
              </a:spcAft>
              <a:defRPr/>
            </a:pPr>
            <a:r>
              <a:rPr lang="en-US" altLang="en-US" sz="2000" dirty="0">
                <a:solidFill>
                  <a:srgbClr val="000000"/>
                </a:solidFill>
                <a:sym typeface="Helvetica Light"/>
              </a:rPr>
              <a:t>What are the dimensions?</a:t>
            </a:r>
          </a:p>
        </p:txBody>
      </p:sp>
    </p:spTree>
    <p:extLst>
      <p:ext uri="{BB962C8B-B14F-4D97-AF65-F5344CB8AC3E}">
        <p14:creationId xmlns:p14="http://schemas.microsoft.com/office/powerpoint/2010/main" val="27804641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a:extLst>
              <a:ext uri="{FF2B5EF4-FFF2-40B4-BE49-F238E27FC236}">
                <a16:creationId xmlns:a16="http://schemas.microsoft.com/office/drawing/2014/main" id="{63C2B13A-5A64-41A2-9ED8-F2F9FA067410}"/>
              </a:ext>
            </a:extLst>
          </p:cNvPr>
          <p:cNvSpPr>
            <a:spLocks noGrp="1" noChangeArrowheads="1"/>
          </p:cNvSpPr>
          <p:nvPr>
            <p:ph type="title"/>
          </p:nvPr>
        </p:nvSpPr>
        <p:spPr/>
        <p:txBody>
          <a:bodyPr/>
          <a:lstStyle/>
          <a:p>
            <a:r>
              <a:rPr lang="en-US" altLang="en-US"/>
              <a:t>Factorizing the measurement matrix</a:t>
            </a:r>
          </a:p>
        </p:txBody>
      </p:sp>
      <p:sp>
        <p:nvSpPr>
          <p:cNvPr id="22532" name="Rectangle 3">
            <a:extLst>
              <a:ext uri="{FF2B5EF4-FFF2-40B4-BE49-F238E27FC236}">
                <a16:creationId xmlns:a16="http://schemas.microsoft.com/office/drawing/2014/main" id="{904AEA9F-17AB-4357-ACDE-78CAB47E72B5}"/>
              </a:ext>
            </a:extLst>
          </p:cNvPr>
          <p:cNvSpPr>
            <a:spLocks noGrp="1" noChangeArrowheads="1"/>
          </p:cNvSpPr>
          <p:nvPr>
            <p:ph type="body" idx="1"/>
          </p:nvPr>
        </p:nvSpPr>
        <p:spPr>
          <a:xfrm>
            <a:off x="1925836" y="1214437"/>
            <a:ext cx="8340328" cy="5036344"/>
          </a:xfrm>
        </p:spPr>
        <p:txBody>
          <a:bodyPr/>
          <a:lstStyle/>
          <a:p>
            <a:pPr>
              <a:buFontTx/>
              <a:buChar char="•"/>
            </a:pPr>
            <a:r>
              <a:rPr lang="en-US" altLang="en-US" dirty="0"/>
              <a:t>Singular value decomposition:</a:t>
            </a:r>
          </a:p>
        </p:txBody>
      </p:sp>
      <p:graphicFrame>
        <p:nvGraphicFramePr>
          <p:cNvPr id="22530" name="Object 4">
            <a:extLst>
              <a:ext uri="{FF2B5EF4-FFF2-40B4-BE49-F238E27FC236}">
                <a16:creationId xmlns:a16="http://schemas.microsoft.com/office/drawing/2014/main" id="{375968EF-15C2-445D-8003-A77074579B27}"/>
              </a:ext>
            </a:extLst>
          </p:cNvPr>
          <p:cNvGraphicFramePr>
            <a:graphicFrameLocks noGrp="1" noChangeAspect="1"/>
          </p:cNvGraphicFramePr>
          <p:nvPr>
            <p:ph idx="4294967295"/>
          </p:nvPr>
        </p:nvGraphicFramePr>
        <p:xfrm>
          <a:off x="1609407" y="1558687"/>
          <a:ext cx="6798310" cy="4981416"/>
        </p:xfrm>
        <a:graphic>
          <a:graphicData uri="http://schemas.openxmlformats.org/presentationml/2006/ole">
            <mc:AlternateContent xmlns:mc="http://schemas.openxmlformats.org/markup-compatibility/2006">
              <mc:Choice xmlns:v="urn:schemas-microsoft-com:vml" Requires="v">
                <p:oleObj spid="_x0000_s11266" name="Image" r:id="rId4" imgW="10311111" imgH="7555556" progId="Photoshop.Image.10">
                  <p:embed/>
                </p:oleObj>
              </mc:Choice>
              <mc:Fallback>
                <p:oleObj name="Image" r:id="rId4" imgW="10311111" imgH="7555556" progId="Photoshop.Image.10">
                  <p:embed/>
                  <p:pic>
                    <p:nvPicPr>
                      <p:cNvPr id="22530" name="Object 4">
                        <a:extLst>
                          <a:ext uri="{FF2B5EF4-FFF2-40B4-BE49-F238E27FC236}">
                            <a16:creationId xmlns:a16="http://schemas.microsoft.com/office/drawing/2014/main" id="{375968EF-15C2-445D-8003-A77074579B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9407" y="1558687"/>
                        <a:ext cx="6798310" cy="4981416"/>
                      </a:xfrm>
                      <a:prstGeom prst="rect">
                        <a:avLst/>
                      </a:prstGeom>
                      <a:noFill/>
                      <a:ln>
                        <a:noFill/>
                      </a:ln>
                      <a:effectLst/>
                    </p:spPr>
                  </p:pic>
                </p:oleObj>
              </mc:Fallback>
            </mc:AlternateContent>
          </a:graphicData>
        </a:graphic>
      </p:graphicFrame>
      <p:sp>
        <p:nvSpPr>
          <p:cNvPr id="5" name="Text Box 6">
            <a:extLst>
              <a:ext uri="{FF2B5EF4-FFF2-40B4-BE49-F238E27FC236}">
                <a16:creationId xmlns:a16="http://schemas.microsoft.com/office/drawing/2014/main" id="{FD29EEF3-8539-4F49-8FF6-674E1040867D}"/>
              </a:ext>
            </a:extLst>
          </p:cNvPr>
          <p:cNvSpPr txBox="1">
            <a:spLocks noChangeArrowheads="1"/>
          </p:cNvSpPr>
          <p:nvPr/>
        </p:nvSpPr>
        <p:spPr bwMode="auto">
          <a:xfrm>
            <a:off x="8606472" y="5083760"/>
            <a:ext cx="2012951" cy="1569660"/>
          </a:xfrm>
          <a:prstGeom prst="rect">
            <a:avLst/>
          </a:prstGeom>
          <a:solidFill>
            <a:srgbClr val="CC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defTabSz="914353" eaLnBrk="0" fontAlgn="base" hangingPunct="0">
              <a:spcBef>
                <a:spcPct val="0"/>
              </a:spcBef>
              <a:spcAft>
                <a:spcPct val="0"/>
              </a:spcAft>
              <a:defRPr/>
            </a:pPr>
            <a:r>
              <a:rPr lang="en-US" altLang="en-US" sz="2400" dirty="0">
                <a:solidFill>
                  <a:srgbClr val="000000"/>
                </a:solidFill>
                <a:latin typeface="Times New Roman" panose="02020603050405020304" pitchFamily="18" charset="0"/>
                <a:cs typeface="Arial" panose="020B0604020202020204" pitchFamily="34" charset="0"/>
                <a:sym typeface="Helvetica Light"/>
              </a:rPr>
              <a:t>This decomposition minimizes</a:t>
            </a:r>
            <a:br>
              <a:rPr lang="en-US" altLang="en-US" sz="2400" dirty="0">
                <a:solidFill>
                  <a:srgbClr val="000000"/>
                </a:solidFill>
                <a:latin typeface="Times New Roman" panose="02020603050405020304" pitchFamily="18" charset="0"/>
                <a:cs typeface="Arial" panose="020B0604020202020204" pitchFamily="34" charset="0"/>
                <a:sym typeface="Helvetica Light"/>
              </a:rPr>
            </a:br>
            <a:r>
              <a:rPr lang="en-US" altLang="en-US" sz="2400" b="1" dirty="0">
                <a:solidFill>
                  <a:srgbClr val="000000"/>
                </a:solidFill>
                <a:latin typeface="Times New Roman" panose="02020603050405020304" pitchFamily="18" charset="0"/>
                <a:cs typeface="Arial" panose="020B0604020202020204" pitchFamily="34" charset="0"/>
                <a:sym typeface="Helvetica Light"/>
              </a:rPr>
              <a:t>|I-LB|</a:t>
            </a:r>
            <a:r>
              <a:rPr lang="en-US" altLang="en-US" sz="2400" b="1" baseline="30000" dirty="0">
                <a:solidFill>
                  <a:srgbClr val="000000"/>
                </a:solidFill>
                <a:latin typeface="Times New Roman" panose="02020603050405020304" pitchFamily="18" charset="0"/>
                <a:cs typeface="Arial" panose="020B0604020202020204" pitchFamily="34" charset="0"/>
                <a:sym typeface="Helvetica Light"/>
              </a:rPr>
              <a:t>2</a:t>
            </a:r>
          </a:p>
        </p:txBody>
      </p:sp>
    </p:spTree>
    <p:extLst>
      <p:ext uri="{BB962C8B-B14F-4D97-AF65-F5344CB8AC3E}">
        <p14:creationId xmlns:p14="http://schemas.microsoft.com/office/powerpoint/2010/main" val="34862599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ambertian photometric stereo">
            <a:extLst>
              <a:ext uri="{FF2B5EF4-FFF2-40B4-BE49-F238E27FC236}">
                <a16:creationId xmlns:a16="http://schemas.microsoft.com/office/drawing/2014/main" id="{4F223776-5314-475A-A010-E2F8B00D3672}"/>
              </a:ext>
            </a:extLst>
          </p:cNvPr>
          <p:cNvSpPr txBox="1">
            <a:spLocks/>
          </p:cNvSpPr>
          <p:nvPr/>
        </p:nvSpPr>
        <p:spPr>
          <a:xfrm>
            <a:off x="1925836" y="232172"/>
            <a:ext cx="8340328" cy="664318"/>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b"/>
          <a:lstStyle>
            <a:lvl1pPr marL="0" marR="0" indent="0" algn="ctr"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1pPr>
            <a:lvl2pPr marL="0" marR="0" indent="2286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2pPr>
            <a:lvl3pPr marL="0" marR="0" indent="4572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3pPr>
            <a:lvl4pPr marL="0" marR="0" indent="6858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4pPr>
            <a:lvl5pPr marL="0" marR="0" indent="9144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5pPr>
            <a:lvl6pPr marL="0" marR="0" indent="11430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6pPr>
            <a:lvl7pPr marL="0" marR="0" indent="13716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7pPr>
            <a:lvl8pPr marL="0" marR="0" indent="16002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8pPr>
            <a:lvl9pPr marL="0" marR="0" indent="18288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9pPr>
          </a:lstStyle>
          <a:p>
            <a:pPr hangingPunct="1"/>
            <a:r>
              <a:rPr lang="en-US" sz="2953" dirty="0"/>
              <a:t>Are the results unique?</a:t>
            </a:r>
          </a:p>
        </p:txBody>
      </p:sp>
    </p:spTree>
    <p:extLst>
      <p:ext uri="{BB962C8B-B14F-4D97-AF65-F5344CB8AC3E}">
        <p14:creationId xmlns:p14="http://schemas.microsoft.com/office/powerpoint/2010/main" val="1703715725"/>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Lambertian photometric stereo">
            <a:extLst>
              <a:ext uri="{FF2B5EF4-FFF2-40B4-BE49-F238E27FC236}">
                <a16:creationId xmlns:a16="http://schemas.microsoft.com/office/drawing/2014/main" id="{8EEC26C6-D0CA-4F72-A103-67AA3EE75558}"/>
              </a:ext>
            </a:extLst>
          </p:cNvPr>
          <p:cNvSpPr txBox="1">
            <a:spLocks/>
          </p:cNvSpPr>
          <p:nvPr/>
        </p:nvSpPr>
        <p:spPr>
          <a:xfrm>
            <a:off x="1925836" y="232172"/>
            <a:ext cx="8340328" cy="664318"/>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b"/>
          <a:lstStyle>
            <a:lvl1pPr marL="0" marR="0" indent="0" algn="ctr"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1pPr>
            <a:lvl2pPr marL="0" marR="0" indent="2286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2pPr>
            <a:lvl3pPr marL="0" marR="0" indent="4572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3pPr>
            <a:lvl4pPr marL="0" marR="0" indent="6858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4pPr>
            <a:lvl5pPr marL="0" marR="0" indent="9144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5pPr>
            <a:lvl6pPr marL="0" marR="0" indent="11430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6pPr>
            <a:lvl7pPr marL="0" marR="0" indent="13716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7pPr>
            <a:lvl8pPr marL="0" marR="0" indent="16002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8pPr>
            <a:lvl9pPr marL="0" marR="0" indent="18288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9pPr>
          </a:lstStyle>
          <a:p>
            <a:pPr hangingPunct="1"/>
            <a:r>
              <a:rPr lang="en-US" sz="2953" dirty="0"/>
              <a:t>Are the results unique?</a:t>
            </a:r>
          </a:p>
        </p:txBody>
      </p:sp>
      <p:sp>
        <p:nvSpPr>
          <p:cNvPr id="8" name="Rectangle 7">
            <a:extLst>
              <a:ext uri="{FF2B5EF4-FFF2-40B4-BE49-F238E27FC236}">
                <a16:creationId xmlns:a16="http://schemas.microsoft.com/office/drawing/2014/main" id="{2D4D3125-69C7-4ABB-892A-AE0A077DDCFA}"/>
              </a:ext>
            </a:extLst>
          </p:cNvPr>
          <p:cNvSpPr/>
          <p:nvPr/>
        </p:nvSpPr>
        <p:spPr>
          <a:xfrm>
            <a:off x="4470652" y="1412150"/>
            <a:ext cx="3250698" cy="481799"/>
          </a:xfrm>
          <a:prstGeom prst="rect">
            <a:avLst/>
          </a:prstGeom>
        </p:spPr>
        <p:txBody>
          <a:bodyPr wrap="none">
            <a:spAutoFit/>
          </a:bodyPr>
          <a:lstStyle/>
          <a:p>
            <a:pPr algn="ctr" defTabSz="410751" hangingPunct="0">
              <a:defRPr/>
            </a:pPr>
            <a:r>
              <a:rPr lang="en-US" altLang="en-US" sz="2531" b="1" dirty="0">
                <a:solidFill>
                  <a:srgbClr val="000000"/>
                </a:solidFill>
                <a:latin typeface="Times New Roman" panose="02020603050405020304" pitchFamily="18" charset="0"/>
                <a:cs typeface="Arial" panose="020B0604020202020204" pitchFamily="34" charset="0"/>
                <a:sym typeface="Helvetica Light"/>
              </a:rPr>
              <a:t>I = L B = (L Q</a:t>
            </a:r>
            <a:r>
              <a:rPr lang="en-US" altLang="en-US" sz="2531" b="1" baseline="30000" dirty="0">
                <a:solidFill>
                  <a:srgbClr val="000000"/>
                </a:solidFill>
                <a:latin typeface="Times New Roman" panose="02020603050405020304" pitchFamily="18" charset="0"/>
                <a:cs typeface="Arial" panose="020B0604020202020204" pitchFamily="34" charset="0"/>
                <a:sym typeface="Helvetica Light"/>
              </a:rPr>
              <a:t>-1</a:t>
            </a:r>
            <a:r>
              <a:rPr lang="en-US" altLang="en-US" sz="2531" b="1" dirty="0">
                <a:solidFill>
                  <a:srgbClr val="000000"/>
                </a:solidFill>
                <a:latin typeface="Times New Roman" panose="02020603050405020304" pitchFamily="18" charset="0"/>
                <a:cs typeface="Arial" panose="020B0604020202020204" pitchFamily="34" charset="0"/>
                <a:sym typeface="Helvetica Light"/>
              </a:rPr>
              <a:t>)</a:t>
            </a:r>
            <a:r>
              <a:rPr lang="en-US" altLang="en-US" sz="2531" b="1" baseline="-25000" dirty="0">
                <a:solidFill>
                  <a:srgbClr val="000000"/>
                </a:solidFill>
                <a:latin typeface="Times New Roman" panose="02020603050405020304" pitchFamily="18" charset="0"/>
                <a:cs typeface="Arial" panose="020B0604020202020204" pitchFamily="34" charset="0"/>
                <a:sym typeface="Helvetica Light"/>
              </a:rPr>
              <a:t> </a:t>
            </a:r>
            <a:r>
              <a:rPr lang="en-US" altLang="en-US" sz="2531" b="1" dirty="0">
                <a:solidFill>
                  <a:srgbClr val="000000"/>
                </a:solidFill>
                <a:latin typeface="Times New Roman" panose="02020603050405020304" pitchFamily="18" charset="0"/>
                <a:cs typeface="Arial" panose="020B0604020202020204" pitchFamily="34" charset="0"/>
                <a:sym typeface="Helvetica Light"/>
              </a:rPr>
              <a:t>(Q B)</a:t>
            </a:r>
            <a:endParaRPr lang="en-US" sz="2531" kern="0" dirty="0">
              <a:solidFill>
                <a:srgbClr val="000000"/>
              </a:solidFill>
              <a:latin typeface="Helvetica Neue Light"/>
              <a:sym typeface="Helvetica Light"/>
            </a:endParaRPr>
          </a:p>
        </p:txBody>
      </p:sp>
      <p:sp>
        <p:nvSpPr>
          <p:cNvPr id="9" name="Text Box 13">
            <a:extLst>
              <a:ext uri="{FF2B5EF4-FFF2-40B4-BE49-F238E27FC236}">
                <a16:creationId xmlns:a16="http://schemas.microsoft.com/office/drawing/2014/main" id="{D636C24B-D4FA-43B0-AA72-BA58907105E9}"/>
              </a:ext>
            </a:extLst>
          </p:cNvPr>
          <p:cNvSpPr txBox="1">
            <a:spLocks noChangeArrowheads="1"/>
          </p:cNvSpPr>
          <p:nvPr/>
        </p:nvSpPr>
        <p:spPr bwMode="auto">
          <a:xfrm>
            <a:off x="2071795" y="981631"/>
            <a:ext cx="7054816" cy="351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hangingPunct="0">
              <a:spcBef>
                <a:spcPct val="0"/>
              </a:spcBef>
              <a:spcAft>
                <a:spcPct val="0"/>
              </a:spcAft>
              <a:defRPr/>
            </a:pPr>
            <a:r>
              <a:rPr lang="en-US" altLang="en-US" sz="1687" dirty="0">
                <a:solidFill>
                  <a:srgbClr val="000000"/>
                </a:solidFill>
                <a:latin typeface="Calibri Light" panose="020F0302020204030204" pitchFamily="34" charset="0"/>
                <a:sym typeface="Helvetica Light"/>
              </a:rPr>
              <a:t>We can insert any 3x3 matrix Q in the decomposition and get the same images:</a:t>
            </a:r>
          </a:p>
        </p:txBody>
      </p:sp>
    </p:spTree>
    <p:extLst>
      <p:ext uri="{BB962C8B-B14F-4D97-AF65-F5344CB8AC3E}">
        <p14:creationId xmlns:p14="http://schemas.microsoft.com/office/powerpoint/2010/main" val="3036128670"/>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Lambertian photometric stereo">
            <a:extLst>
              <a:ext uri="{FF2B5EF4-FFF2-40B4-BE49-F238E27FC236}">
                <a16:creationId xmlns:a16="http://schemas.microsoft.com/office/drawing/2014/main" id="{8EEC26C6-D0CA-4F72-A103-67AA3EE75558}"/>
              </a:ext>
            </a:extLst>
          </p:cNvPr>
          <p:cNvSpPr txBox="1">
            <a:spLocks/>
          </p:cNvSpPr>
          <p:nvPr/>
        </p:nvSpPr>
        <p:spPr>
          <a:xfrm>
            <a:off x="1925836" y="232172"/>
            <a:ext cx="8340328" cy="664318"/>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b"/>
          <a:lstStyle>
            <a:lvl1pPr marL="0" marR="0" indent="0" algn="ctr"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1pPr>
            <a:lvl2pPr marL="0" marR="0" indent="2286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2pPr>
            <a:lvl3pPr marL="0" marR="0" indent="4572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3pPr>
            <a:lvl4pPr marL="0" marR="0" indent="6858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4pPr>
            <a:lvl5pPr marL="0" marR="0" indent="9144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5pPr>
            <a:lvl6pPr marL="0" marR="0" indent="11430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6pPr>
            <a:lvl7pPr marL="0" marR="0" indent="13716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7pPr>
            <a:lvl8pPr marL="0" marR="0" indent="16002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8pPr>
            <a:lvl9pPr marL="0" marR="0" indent="18288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9pPr>
          </a:lstStyle>
          <a:p>
            <a:pPr hangingPunct="1"/>
            <a:r>
              <a:rPr lang="en-US" sz="2953" dirty="0"/>
              <a:t>Are the results unique?</a:t>
            </a:r>
          </a:p>
        </p:txBody>
      </p:sp>
      <p:sp>
        <p:nvSpPr>
          <p:cNvPr id="8" name="Rectangle 7">
            <a:extLst>
              <a:ext uri="{FF2B5EF4-FFF2-40B4-BE49-F238E27FC236}">
                <a16:creationId xmlns:a16="http://schemas.microsoft.com/office/drawing/2014/main" id="{2D4D3125-69C7-4ABB-892A-AE0A077DDCFA}"/>
              </a:ext>
            </a:extLst>
          </p:cNvPr>
          <p:cNvSpPr/>
          <p:nvPr/>
        </p:nvSpPr>
        <p:spPr>
          <a:xfrm>
            <a:off x="4470652" y="1412150"/>
            <a:ext cx="3250698" cy="481799"/>
          </a:xfrm>
          <a:prstGeom prst="rect">
            <a:avLst/>
          </a:prstGeom>
        </p:spPr>
        <p:txBody>
          <a:bodyPr wrap="none">
            <a:spAutoFit/>
          </a:bodyPr>
          <a:lstStyle/>
          <a:p>
            <a:pPr algn="ctr" defTabSz="410751" hangingPunct="0">
              <a:defRPr/>
            </a:pPr>
            <a:r>
              <a:rPr lang="en-US" altLang="en-US" sz="2531" b="1" dirty="0">
                <a:solidFill>
                  <a:srgbClr val="000000"/>
                </a:solidFill>
                <a:latin typeface="Times New Roman" panose="02020603050405020304" pitchFamily="18" charset="0"/>
                <a:cs typeface="Arial" panose="020B0604020202020204" pitchFamily="34" charset="0"/>
                <a:sym typeface="Helvetica Light"/>
              </a:rPr>
              <a:t>I = L B = (L Q</a:t>
            </a:r>
            <a:r>
              <a:rPr lang="en-US" altLang="en-US" sz="2531" b="1" baseline="30000" dirty="0">
                <a:solidFill>
                  <a:srgbClr val="000000"/>
                </a:solidFill>
                <a:latin typeface="Times New Roman" panose="02020603050405020304" pitchFamily="18" charset="0"/>
                <a:cs typeface="Arial" panose="020B0604020202020204" pitchFamily="34" charset="0"/>
                <a:sym typeface="Helvetica Light"/>
              </a:rPr>
              <a:t>-1</a:t>
            </a:r>
            <a:r>
              <a:rPr lang="en-US" altLang="en-US" sz="2531" b="1" dirty="0">
                <a:solidFill>
                  <a:srgbClr val="000000"/>
                </a:solidFill>
                <a:latin typeface="Times New Roman" panose="02020603050405020304" pitchFamily="18" charset="0"/>
                <a:cs typeface="Arial" panose="020B0604020202020204" pitchFamily="34" charset="0"/>
                <a:sym typeface="Helvetica Light"/>
              </a:rPr>
              <a:t>)</a:t>
            </a:r>
            <a:r>
              <a:rPr lang="en-US" altLang="en-US" sz="2531" b="1" baseline="-25000" dirty="0">
                <a:solidFill>
                  <a:srgbClr val="000000"/>
                </a:solidFill>
                <a:latin typeface="Times New Roman" panose="02020603050405020304" pitchFamily="18" charset="0"/>
                <a:cs typeface="Arial" panose="020B0604020202020204" pitchFamily="34" charset="0"/>
                <a:sym typeface="Helvetica Light"/>
              </a:rPr>
              <a:t> </a:t>
            </a:r>
            <a:r>
              <a:rPr lang="en-US" altLang="en-US" sz="2531" b="1" dirty="0">
                <a:solidFill>
                  <a:srgbClr val="000000"/>
                </a:solidFill>
                <a:latin typeface="Times New Roman" panose="02020603050405020304" pitchFamily="18" charset="0"/>
                <a:cs typeface="Arial" panose="020B0604020202020204" pitchFamily="34" charset="0"/>
                <a:sym typeface="Helvetica Light"/>
              </a:rPr>
              <a:t>(Q B)</a:t>
            </a:r>
            <a:endParaRPr lang="en-US" sz="2531" kern="0" dirty="0">
              <a:solidFill>
                <a:srgbClr val="000000"/>
              </a:solidFill>
              <a:latin typeface="Helvetica Neue Light"/>
              <a:sym typeface="Helvetica Light"/>
            </a:endParaRPr>
          </a:p>
        </p:txBody>
      </p:sp>
      <p:sp>
        <p:nvSpPr>
          <p:cNvPr id="9" name="Text Box 13">
            <a:extLst>
              <a:ext uri="{FF2B5EF4-FFF2-40B4-BE49-F238E27FC236}">
                <a16:creationId xmlns:a16="http://schemas.microsoft.com/office/drawing/2014/main" id="{D636C24B-D4FA-43B0-AA72-BA58907105E9}"/>
              </a:ext>
            </a:extLst>
          </p:cNvPr>
          <p:cNvSpPr txBox="1">
            <a:spLocks noChangeArrowheads="1"/>
          </p:cNvSpPr>
          <p:nvPr/>
        </p:nvSpPr>
        <p:spPr bwMode="auto">
          <a:xfrm>
            <a:off x="2071795" y="981631"/>
            <a:ext cx="7054816" cy="351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hangingPunct="0">
              <a:spcBef>
                <a:spcPct val="0"/>
              </a:spcBef>
              <a:spcAft>
                <a:spcPct val="0"/>
              </a:spcAft>
              <a:defRPr/>
            </a:pPr>
            <a:r>
              <a:rPr lang="en-US" altLang="en-US" sz="1687" dirty="0">
                <a:solidFill>
                  <a:srgbClr val="000000"/>
                </a:solidFill>
                <a:latin typeface="Calibri Light" panose="020F0302020204030204" pitchFamily="34" charset="0"/>
                <a:sym typeface="Helvetica Light"/>
              </a:rPr>
              <a:t>We can insert any 3x3 matrix Q in the decomposition and get the same images:</a:t>
            </a:r>
          </a:p>
        </p:txBody>
      </p:sp>
      <p:sp>
        <p:nvSpPr>
          <p:cNvPr id="5" name="Text Box 13">
            <a:extLst>
              <a:ext uri="{FF2B5EF4-FFF2-40B4-BE49-F238E27FC236}">
                <a16:creationId xmlns:a16="http://schemas.microsoft.com/office/drawing/2014/main" id="{26EC46CC-1B96-48CA-BBF5-1899270D779C}"/>
              </a:ext>
            </a:extLst>
          </p:cNvPr>
          <p:cNvSpPr txBox="1">
            <a:spLocks noChangeArrowheads="1"/>
          </p:cNvSpPr>
          <p:nvPr/>
        </p:nvSpPr>
        <p:spPr bwMode="auto">
          <a:xfrm>
            <a:off x="2071795" y="2157331"/>
            <a:ext cx="6916060" cy="351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hangingPunct="0">
              <a:spcBef>
                <a:spcPct val="0"/>
              </a:spcBef>
              <a:spcAft>
                <a:spcPct val="0"/>
              </a:spcAft>
              <a:defRPr/>
            </a:pPr>
            <a:r>
              <a:rPr lang="en-US" altLang="en-US" sz="1687" dirty="0">
                <a:solidFill>
                  <a:srgbClr val="000000"/>
                </a:solidFill>
                <a:latin typeface="Calibri Light" panose="020F0302020204030204" pitchFamily="34" charset="0"/>
                <a:sym typeface="Helvetica Light"/>
              </a:rPr>
              <a:t>Can we use any assumptions to remove some of these 9 degrees of freedom?</a:t>
            </a:r>
          </a:p>
        </p:txBody>
      </p:sp>
    </p:spTree>
    <p:extLst>
      <p:ext uri="{BB962C8B-B14F-4D97-AF65-F5344CB8AC3E}">
        <p14:creationId xmlns:p14="http://schemas.microsoft.com/office/powerpoint/2010/main" val="4250634543"/>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What is…"/>
          <p:cNvSpPr txBox="1">
            <a:spLocks noGrp="1"/>
          </p:cNvSpPr>
          <p:nvPr>
            <p:ph type="title"/>
          </p:nvPr>
        </p:nvSpPr>
        <p:spPr>
          <a:xfrm>
            <a:off x="1825522" y="2268141"/>
            <a:ext cx="8540956" cy="2321719"/>
          </a:xfrm>
          <a:prstGeom prst="rect">
            <a:avLst/>
          </a:prstGeom>
        </p:spPr>
        <p:txBody>
          <a:bodyPr/>
          <a:lstStyle/>
          <a:p>
            <a:r>
              <a:rPr lang="en-US" dirty="0"/>
              <a:t>Generalized </a:t>
            </a:r>
            <a:r>
              <a:rPr lang="en-US"/>
              <a:t>bas-relief ambiguity</a:t>
            </a:r>
            <a:endParaRPr dirty="0"/>
          </a:p>
        </p:txBody>
      </p:sp>
    </p:spTree>
    <p:extLst>
      <p:ext uri="{BB962C8B-B14F-4D97-AF65-F5344CB8AC3E}">
        <p14:creationId xmlns:p14="http://schemas.microsoft.com/office/powerpoint/2010/main" val="17961439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Lambertian photometric stereo">
            <a:extLst>
              <a:ext uri="{FF2B5EF4-FFF2-40B4-BE49-F238E27FC236}">
                <a16:creationId xmlns:a16="http://schemas.microsoft.com/office/drawing/2014/main" id="{8EEC26C6-D0CA-4F72-A103-67AA3EE75558}"/>
              </a:ext>
            </a:extLst>
          </p:cNvPr>
          <p:cNvSpPr txBox="1">
            <a:spLocks/>
          </p:cNvSpPr>
          <p:nvPr/>
        </p:nvSpPr>
        <p:spPr>
          <a:xfrm>
            <a:off x="1925836" y="232172"/>
            <a:ext cx="8340328" cy="664318"/>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b"/>
          <a:lstStyle>
            <a:lvl1pPr marL="0" marR="0" indent="0" algn="ctr"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1pPr>
            <a:lvl2pPr marL="0" marR="0" indent="2286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2pPr>
            <a:lvl3pPr marL="0" marR="0" indent="4572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3pPr>
            <a:lvl4pPr marL="0" marR="0" indent="6858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4pPr>
            <a:lvl5pPr marL="0" marR="0" indent="9144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5pPr>
            <a:lvl6pPr marL="0" marR="0" indent="11430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6pPr>
            <a:lvl7pPr marL="0" marR="0" indent="13716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7pPr>
            <a:lvl8pPr marL="0" marR="0" indent="16002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8pPr>
            <a:lvl9pPr marL="0" marR="0" indent="18288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9pPr>
          </a:lstStyle>
          <a:p>
            <a:pPr hangingPunct="1"/>
            <a:r>
              <a:rPr lang="en-US" sz="2953" dirty="0"/>
              <a:t>Enforcing integrability</a:t>
            </a:r>
          </a:p>
        </p:txBody>
      </p:sp>
      <p:sp>
        <p:nvSpPr>
          <p:cNvPr id="6" name="Text Box 13">
            <a:extLst>
              <a:ext uri="{FF2B5EF4-FFF2-40B4-BE49-F238E27FC236}">
                <a16:creationId xmlns:a16="http://schemas.microsoft.com/office/drawing/2014/main" id="{5EF3B7D6-ACEE-48BF-AEDD-42563053D95E}"/>
              </a:ext>
            </a:extLst>
          </p:cNvPr>
          <p:cNvSpPr txBox="1">
            <a:spLocks noChangeArrowheads="1"/>
          </p:cNvSpPr>
          <p:nvPr/>
        </p:nvSpPr>
        <p:spPr bwMode="auto">
          <a:xfrm>
            <a:off x="1925836" y="971064"/>
            <a:ext cx="4177106" cy="395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hangingPunct="0">
              <a:spcBef>
                <a:spcPct val="0"/>
              </a:spcBef>
              <a:spcAft>
                <a:spcPct val="0"/>
              </a:spcAft>
              <a:defRPr/>
            </a:pPr>
            <a:r>
              <a:rPr lang="en-US" altLang="en-US" sz="1969" dirty="0">
                <a:solidFill>
                  <a:srgbClr val="000000"/>
                </a:solidFill>
                <a:latin typeface="Calibri Light" panose="020F0302020204030204" pitchFamily="34" charset="0"/>
                <a:sym typeface="Helvetica Light"/>
              </a:rPr>
              <a:t>What does the matrix </a:t>
            </a:r>
            <a:r>
              <a:rPr lang="en-US" altLang="en-US" sz="1969" b="1" dirty="0">
                <a:solidFill>
                  <a:srgbClr val="000000"/>
                </a:solidFill>
                <a:latin typeface="Calibri Light" panose="020F0302020204030204" pitchFamily="34" charset="0"/>
                <a:sym typeface="Helvetica Light"/>
              </a:rPr>
              <a:t>B</a:t>
            </a:r>
            <a:r>
              <a:rPr lang="en-US" altLang="en-US" sz="1969" dirty="0">
                <a:solidFill>
                  <a:srgbClr val="000000"/>
                </a:solidFill>
                <a:latin typeface="Calibri Light" panose="020F0302020204030204" pitchFamily="34" charset="0"/>
                <a:sym typeface="Helvetica Light"/>
              </a:rPr>
              <a:t> correspond to?</a:t>
            </a:r>
          </a:p>
        </p:txBody>
      </p:sp>
    </p:spTree>
    <p:extLst>
      <p:ext uri="{BB962C8B-B14F-4D97-AF65-F5344CB8AC3E}">
        <p14:creationId xmlns:p14="http://schemas.microsoft.com/office/powerpoint/2010/main" val="587405363"/>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Lambertian photometric stereo">
            <a:extLst>
              <a:ext uri="{FF2B5EF4-FFF2-40B4-BE49-F238E27FC236}">
                <a16:creationId xmlns:a16="http://schemas.microsoft.com/office/drawing/2014/main" id="{8EEC26C6-D0CA-4F72-A103-67AA3EE75558}"/>
              </a:ext>
            </a:extLst>
          </p:cNvPr>
          <p:cNvSpPr txBox="1">
            <a:spLocks/>
          </p:cNvSpPr>
          <p:nvPr/>
        </p:nvSpPr>
        <p:spPr>
          <a:xfrm>
            <a:off x="1925836" y="232172"/>
            <a:ext cx="8340328" cy="664318"/>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b"/>
          <a:lstStyle>
            <a:lvl1pPr marL="0" marR="0" indent="0" algn="ctr"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1pPr>
            <a:lvl2pPr marL="0" marR="0" indent="2286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2pPr>
            <a:lvl3pPr marL="0" marR="0" indent="4572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3pPr>
            <a:lvl4pPr marL="0" marR="0" indent="6858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4pPr>
            <a:lvl5pPr marL="0" marR="0" indent="9144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5pPr>
            <a:lvl6pPr marL="0" marR="0" indent="11430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6pPr>
            <a:lvl7pPr marL="0" marR="0" indent="13716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7pPr>
            <a:lvl8pPr marL="0" marR="0" indent="16002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8pPr>
            <a:lvl9pPr marL="0" marR="0" indent="18288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9pPr>
          </a:lstStyle>
          <a:p>
            <a:pPr hangingPunct="1"/>
            <a:r>
              <a:rPr lang="en-US" sz="2953" dirty="0"/>
              <a:t>Enforcing integrability</a:t>
            </a:r>
          </a:p>
        </p:txBody>
      </p:sp>
      <p:sp>
        <p:nvSpPr>
          <p:cNvPr id="5" name="Text Box 13">
            <a:extLst>
              <a:ext uri="{FF2B5EF4-FFF2-40B4-BE49-F238E27FC236}">
                <a16:creationId xmlns:a16="http://schemas.microsoft.com/office/drawing/2014/main" id="{26EC46CC-1B96-48CA-BBF5-1899270D779C}"/>
              </a:ext>
            </a:extLst>
          </p:cNvPr>
          <p:cNvSpPr txBox="1">
            <a:spLocks noChangeArrowheads="1"/>
          </p:cNvSpPr>
          <p:nvPr/>
        </p:nvSpPr>
        <p:spPr bwMode="auto">
          <a:xfrm>
            <a:off x="1925836" y="971064"/>
            <a:ext cx="4177106" cy="395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hangingPunct="0">
              <a:spcBef>
                <a:spcPct val="0"/>
              </a:spcBef>
              <a:spcAft>
                <a:spcPct val="0"/>
              </a:spcAft>
              <a:defRPr/>
            </a:pPr>
            <a:r>
              <a:rPr lang="en-US" altLang="en-US" sz="1969" dirty="0">
                <a:solidFill>
                  <a:srgbClr val="000000"/>
                </a:solidFill>
                <a:latin typeface="Calibri Light" panose="020F0302020204030204" pitchFamily="34" charset="0"/>
                <a:sym typeface="Helvetica Light"/>
              </a:rPr>
              <a:t>What does the matrix </a:t>
            </a:r>
            <a:r>
              <a:rPr lang="en-US" altLang="en-US" sz="1969" b="1" dirty="0">
                <a:solidFill>
                  <a:srgbClr val="000000"/>
                </a:solidFill>
                <a:latin typeface="Calibri Light" panose="020F0302020204030204" pitchFamily="34" charset="0"/>
                <a:sym typeface="Helvetica Light"/>
              </a:rPr>
              <a:t>B</a:t>
            </a:r>
            <a:r>
              <a:rPr lang="en-US" altLang="en-US" sz="1969" dirty="0">
                <a:solidFill>
                  <a:srgbClr val="000000"/>
                </a:solidFill>
                <a:latin typeface="Calibri Light" panose="020F0302020204030204" pitchFamily="34" charset="0"/>
                <a:sym typeface="Helvetica Light"/>
              </a:rPr>
              <a:t> correspond to?</a:t>
            </a:r>
          </a:p>
        </p:txBody>
      </p:sp>
      <p:sp>
        <p:nvSpPr>
          <p:cNvPr id="8" name="define “pseudo-normal”">
            <a:extLst>
              <a:ext uri="{FF2B5EF4-FFF2-40B4-BE49-F238E27FC236}">
                <a16:creationId xmlns:a16="http://schemas.microsoft.com/office/drawing/2014/main" id="{4FBABBF7-9109-4A83-9A9E-EBE79EC64DB9}"/>
              </a:ext>
            </a:extLst>
          </p:cNvPr>
          <p:cNvSpPr txBox="1"/>
          <p:nvPr/>
        </p:nvSpPr>
        <p:spPr>
          <a:xfrm>
            <a:off x="1925836" y="1373466"/>
            <a:ext cx="8138928" cy="3751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b">
            <a:spAutoFit/>
          </a:bodyPr>
          <a:lstStyle>
            <a:lvl1pPr algn="ctr" defTabSz="584200">
              <a:defRPr sz="2400">
                <a:solidFill>
                  <a:srgbClr val="606060"/>
                </a:solidFill>
                <a:latin typeface="+mn-lt"/>
                <a:ea typeface="+mn-ea"/>
                <a:cs typeface="+mn-cs"/>
                <a:sym typeface="Helvetica Neue Light"/>
              </a:defRPr>
            </a:lvl1pPr>
          </a:lstStyle>
          <a:p>
            <a:pPr marL="321457" indent="-321457" algn="l" defTabSz="410751" hangingPunct="0">
              <a:buFont typeface="Arial" panose="020B0604020202020204" pitchFamily="34" charset="0"/>
              <a:buChar char="•"/>
              <a:defRPr/>
            </a:pPr>
            <a:r>
              <a:rPr lang="en-US" sz="1969" kern="0" dirty="0">
                <a:solidFill>
                  <a:srgbClr val="000000"/>
                </a:solidFill>
                <a:latin typeface="Calibri Light" panose="020F0302020204030204" pitchFamily="34" charset="0"/>
              </a:rPr>
              <a:t>Surface representation as a depth image (also known as Monge surface):</a:t>
            </a:r>
            <a:endParaRPr sz="1969" kern="0" dirty="0">
              <a:solidFill>
                <a:srgbClr val="000000"/>
              </a:solidFill>
              <a:latin typeface="Calibri Light" panose="020F0302020204030204" pitchFamily="34" charset="0"/>
            </a:endParaRPr>
          </a:p>
        </p:txBody>
      </p:sp>
      <p:grpSp>
        <p:nvGrpSpPr>
          <p:cNvPr id="2" name="Group 1">
            <a:extLst>
              <a:ext uri="{FF2B5EF4-FFF2-40B4-BE49-F238E27FC236}">
                <a16:creationId xmlns:a16="http://schemas.microsoft.com/office/drawing/2014/main" id="{EF073185-1F56-4799-979E-D153F62F2457}"/>
              </a:ext>
            </a:extLst>
          </p:cNvPr>
          <p:cNvGrpSpPr/>
          <p:nvPr/>
        </p:nvGrpSpPr>
        <p:grpSpPr>
          <a:xfrm>
            <a:off x="3774230" y="1861178"/>
            <a:ext cx="6257757" cy="1088609"/>
            <a:chOff x="6183513" y="3123531"/>
            <a:chExt cx="8899921" cy="1548244"/>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921F474-32FE-4A2F-B4EC-F9CF662B9834}"/>
                    </a:ext>
                  </a:extLst>
                </p:cNvPr>
                <p:cNvSpPr txBox="1"/>
                <p:nvPr/>
              </p:nvSpPr>
              <p:spPr>
                <a:xfrm>
                  <a:off x="8679900" y="3123531"/>
                  <a:ext cx="2565808" cy="6154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algn="ctr" defTabSz="410751" hangingPunct="0">
                    <a:defRPr/>
                  </a:pPr>
                  <a14:m>
                    <m:oMathPara xmlns:m="http://schemas.openxmlformats.org/officeDocument/2006/math">
                      <m:oMathParaPr>
                        <m:jc m:val="centerGroup"/>
                      </m:oMathParaPr>
                      <m:oMath xmlns:m="http://schemas.openxmlformats.org/officeDocument/2006/math">
                        <m:r>
                          <a:rPr lang="en-US" sz="2812" i="1" kern="0">
                            <a:solidFill>
                              <a:srgbClr val="000000"/>
                            </a:solidFill>
                            <a:latin typeface="Cambria Math" panose="02040503050406030204" pitchFamily="18" charset="0"/>
                            <a:sym typeface="Helvetica Neue Light"/>
                          </a:rPr>
                          <m:t>𝑧</m:t>
                        </m:r>
                        <m:r>
                          <a:rPr lang="en-US" sz="2812" i="1" kern="0">
                            <a:solidFill>
                              <a:srgbClr val="000000"/>
                            </a:solidFill>
                            <a:latin typeface="Cambria Math" panose="02040503050406030204" pitchFamily="18" charset="0"/>
                            <a:sym typeface="Helvetica Neue Light"/>
                          </a:rPr>
                          <m:t>=</m:t>
                        </m:r>
                        <m:r>
                          <a:rPr lang="en-US" sz="2812" i="1" kern="0">
                            <a:solidFill>
                              <a:srgbClr val="000000"/>
                            </a:solidFill>
                            <a:latin typeface="Cambria Math" panose="02040503050406030204" pitchFamily="18" charset="0"/>
                            <a:sym typeface="Helvetica Neue Light"/>
                          </a:rPr>
                          <m:t>𝑓</m:t>
                        </m:r>
                        <m:r>
                          <a:rPr lang="en-US" sz="2812" i="1" kern="0">
                            <a:solidFill>
                              <a:srgbClr val="000000"/>
                            </a:solidFill>
                            <a:latin typeface="Cambria Math" panose="02040503050406030204" pitchFamily="18" charset="0"/>
                            <a:sym typeface="Helvetica Neue Light"/>
                          </a:rPr>
                          <m:t>(</m:t>
                        </m:r>
                        <m:r>
                          <a:rPr lang="en-US" sz="2812" i="1" kern="0">
                            <a:solidFill>
                              <a:srgbClr val="000000"/>
                            </a:solidFill>
                            <a:latin typeface="Cambria Math" panose="02040503050406030204" pitchFamily="18" charset="0"/>
                            <a:sym typeface="Helvetica Neue Light"/>
                          </a:rPr>
                          <m:t>𝑥</m:t>
                        </m:r>
                        <m:r>
                          <a:rPr lang="en-US" sz="2812" i="1" kern="0">
                            <a:solidFill>
                              <a:srgbClr val="000000"/>
                            </a:solidFill>
                            <a:latin typeface="Cambria Math" panose="02040503050406030204" pitchFamily="18" charset="0"/>
                            <a:sym typeface="Helvetica Neue Light"/>
                          </a:rPr>
                          <m:t>,</m:t>
                        </m:r>
                        <m:r>
                          <a:rPr lang="en-US" sz="2812" i="1" kern="0">
                            <a:solidFill>
                              <a:srgbClr val="000000"/>
                            </a:solidFill>
                            <a:latin typeface="Cambria Math" panose="02040503050406030204" pitchFamily="18" charset="0"/>
                            <a:sym typeface="Helvetica Neue Light"/>
                          </a:rPr>
                          <m:t>𝑦</m:t>
                        </m:r>
                        <m:r>
                          <a:rPr lang="en-US" sz="2812" i="1" kern="0">
                            <a:solidFill>
                              <a:srgbClr val="000000"/>
                            </a:solidFill>
                            <a:latin typeface="Cambria Math" panose="02040503050406030204" pitchFamily="18" charset="0"/>
                            <a:sym typeface="Helvetica Neue Light"/>
                          </a:rPr>
                          <m:t>)</m:t>
                        </m:r>
                      </m:oMath>
                    </m:oMathPara>
                  </a14:m>
                  <a:endParaRPr lang="en-US" sz="2812" kern="0" dirty="0">
                    <a:solidFill>
                      <a:srgbClr val="000000"/>
                    </a:solidFill>
                    <a:latin typeface="Helvetica Neue Light"/>
                    <a:sym typeface="Helvetica Neue Light"/>
                  </a:endParaRPr>
                </a:p>
              </p:txBody>
            </p:sp>
          </mc:Choice>
          <mc:Fallback xmlns="">
            <p:sp>
              <p:nvSpPr>
                <p:cNvPr id="9" name="TextBox 8">
                  <a:extLst>
                    <a:ext uri="{FF2B5EF4-FFF2-40B4-BE49-F238E27FC236}">
                      <a16:creationId xmlns:a16="http://schemas.microsoft.com/office/drawing/2014/main" id="{D921F474-32FE-4A2F-B4EC-F9CF662B9834}"/>
                    </a:ext>
                  </a:extLst>
                </p:cNvPr>
                <p:cNvSpPr txBox="1">
                  <a:spLocks noRot="1" noChangeAspect="1" noMove="1" noResize="1" noEditPoints="1" noAdjustHandles="1" noChangeArrowheads="1" noChangeShapeType="1" noTextEdit="1"/>
                </p:cNvSpPr>
                <p:nvPr/>
              </p:nvSpPr>
              <p:spPr>
                <a:xfrm>
                  <a:off x="8679900" y="3123531"/>
                  <a:ext cx="2565808" cy="615462"/>
                </a:xfrm>
                <a:prstGeom prst="rect">
                  <a:avLst/>
                </a:prstGeom>
                <a:blipFill>
                  <a:blip r:embed="rId3"/>
                  <a:stretch>
                    <a:fillRect l="-4196" r="-3497" b="-37143"/>
                  </a:stretch>
                </a:blipFill>
                <a:ln w="12700" cap="flat">
                  <a:noFill/>
                  <a:miter lim="400000"/>
                </a:ln>
                <a:effectLst/>
              </p:spPr>
              <p:txBody>
                <a:bodyPr/>
                <a:lstStyle/>
                <a:p>
                  <a:r>
                    <a:rPr lang="en-US">
                      <a:noFill/>
                    </a:rPr>
                    <a:t> </a:t>
                  </a:r>
                </a:p>
              </p:txBody>
            </p:sp>
          </mc:Fallback>
        </mc:AlternateContent>
        <p:sp>
          <p:nvSpPr>
            <p:cNvPr id="10" name="Right Brace 9">
              <a:extLst>
                <a:ext uri="{FF2B5EF4-FFF2-40B4-BE49-F238E27FC236}">
                  <a16:creationId xmlns:a16="http://schemas.microsoft.com/office/drawing/2014/main" id="{BBE41BCC-83A6-419E-8D0B-1426F742504A}"/>
                </a:ext>
              </a:extLst>
            </p:cNvPr>
            <p:cNvSpPr/>
            <p:nvPr/>
          </p:nvSpPr>
          <p:spPr>
            <a:xfrm rot="5400000">
              <a:off x="10390307" y="3511404"/>
              <a:ext cx="233226" cy="718399"/>
            </a:xfrm>
            <a:prstGeom prst="rightBrace">
              <a:avLst/>
            </a:prstGeom>
            <a:noFill/>
            <a:ln w="38100" cap="flat">
              <a:solidFill>
                <a:schemeClr val="tx1"/>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4293" tIns="32146" rIns="64293" bIns="32146" numCol="1" spcCol="38100" rtlCol="0" anchor="t">
              <a:noAutofit/>
            </a:bodyPr>
            <a:lstStyle/>
            <a:p>
              <a:pPr defTabSz="642915" latinLnBrk="1" hangingPunct="0">
                <a:defRPr/>
              </a:pPr>
              <a:endParaRPr lang="en-US" sz="1266" kern="0">
                <a:solidFill>
                  <a:srgbClr val="000000"/>
                </a:solidFill>
                <a:latin typeface="Helvetica Neue Light"/>
                <a:sym typeface="Helvetica Neue Light"/>
              </a:endParaRPr>
            </a:p>
          </p:txBody>
        </p:sp>
        <p:sp>
          <p:nvSpPr>
            <p:cNvPr id="11" name="define “pseudo-normal”">
              <a:extLst>
                <a:ext uri="{FF2B5EF4-FFF2-40B4-BE49-F238E27FC236}">
                  <a16:creationId xmlns:a16="http://schemas.microsoft.com/office/drawing/2014/main" id="{A0DC110B-3E89-47D4-9127-1DF9711885F2}"/>
                </a:ext>
              </a:extLst>
            </p:cNvPr>
            <p:cNvSpPr txBox="1"/>
            <p:nvPr/>
          </p:nvSpPr>
          <p:spPr>
            <a:xfrm>
              <a:off x="9993210" y="4138204"/>
              <a:ext cx="5090224" cy="5335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b">
              <a:spAutoFit/>
            </a:bodyPr>
            <a:lstStyle>
              <a:lvl1pPr algn="ctr" defTabSz="584200">
                <a:defRPr sz="2400">
                  <a:solidFill>
                    <a:srgbClr val="606060"/>
                  </a:solidFill>
                  <a:latin typeface="+mn-lt"/>
                  <a:ea typeface="+mn-ea"/>
                  <a:cs typeface="+mn-cs"/>
                  <a:sym typeface="Helvetica Neue Light"/>
                </a:defRPr>
              </a:lvl1pPr>
            </a:lstStyle>
            <a:p>
              <a:pPr defTabSz="410751" hangingPunct="0">
                <a:defRPr/>
              </a:pPr>
              <a:r>
                <a:rPr lang="en-US" sz="1969" kern="0" dirty="0">
                  <a:solidFill>
                    <a:srgbClr val="000000"/>
                  </a:solidFill>
                  <a:latin typeface="Calibri Light" panose="020F0302020204030204" pitchFamily="34" charset="0"/>
                </a:rPr>
                <a:t>pixel coordinates in image space</a:t>
              </a:r>
              <a:endParaRPr sz="1969" kern="0" dirty="0">
                <a:solidFill>
                  <a:srgbClr val="000000"/>
                </a:solidFill>
                <a:latin typeface="Calibri Light" panose="020F0302020204030204" pitchFamily="34" charset="0"/>
              </a:endParaRPr>
            </a:p>
          </p:txBody>
        </p:sp>
        <p:cxnSp>
          <p:nvCxnSpPr>
            <p:cNvPr id="12" name="Straight Arrow Connector 11">
              <a:extLst>
                <a:ext uri="{FF2B5EF4-FFF2-40B4-BE49-F238E27FC236}">
                  <a16:creationId xmlns:a16="http://schemas.microsoft.com/office/drawing/2014/main" id="{B119620D-DFC2-4B0A-95A0-84168A67E1BB}"/>
                </a:ext>
              </a:extLst>
            </p:cNvPr>
            <p:cNvCxnSpPr>
              <a:cxnSpLocks/>
            </p:cNvCxnSpPr>
            <p:nvPr/>
          </p:nvCxnSpPr>
          <p:spPr>
            <a:xfrm flipV="1">
              <a:off x="8839200" y="3753991"/>
              <a:ext cx="0" cy="384305"/>
            </a:xfrm>
            <a:prstGeom prst="straightConnector1">
              <a:avLst/>
            </a:prstGeom>
            <a:noFill/>
            <a:ln w="38100" cap="flat">
              <a:solidFill>
                <a:schemeClr val="tx1"/>
              </a:solidFill>
              <a:prstDash val="solid"/>
              <a:miter lim="400000"/>
              <a:tailEnd type="arrow"/>
            </a:ln>
            <a:effectLst/>
            <a:sp3d/>
          </p:spPr>
          <p:style>
            <a:lnRef idx="0">
              <a:scrgbClr r="0" g="0" b="0"/>
            </a:lnRef>
            <a:fillRef idx="0">
              <a:scrgbClr r="0" g="0" b="0"/>
            </a:fillRef>
            <a:effectRef idx="0">
              <a:scrgbClr r="0" g="0" b="0"/>
            </a:effectRef>
            <a:fontRef idx="none"/>
          </p:style>
        </p:cxnSp>
        <p:sp>
          <p:nvSpPr>
            <p:cNvPr id="13" name="define “pseudo-normal”">
              <a:extLst>
                <a:ext uri="{FF2B5EF4-FFF2-40B4-BE49-F238E27FC236}">
                  <a16:creationId xmlns:a16="http://schemas.microsoft.com/office/drawing/2014/main" id="{D98FC40D-9452-4C95-9E5E-B4D7B0E53B68}"/>
                </a:ext>
              </a:extLst>
            </p:cNvPr>
            <p:cNvSpPr txBox="1"/>
            <p:nvPr/>
          </p:nvSpPr>
          <p:spPr>
            <a:xfrm>
              <a:off x="6183513" y="4138203"/>
              <a:ext cx="3302071" cy="5335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b">
              <a:spAutoFit/>
            </a:bodyPr>
            <a:lstStyle>
              <a:lvl1pPr algn="ctr" defTabSz="584200">
                <a:defRPr sz="2400">
                  <a:solidFill>
                    <a:srgbClr val="606060"/>
                  </a:solidFill>
                  <a:latin typeface="+mn-lt"/>
                  <a:ea typeface="+mn-ea"/>
                  <a:cs typeface="+mn-cs"/>
                  <a:sym typeface="Helvetica Neue Light"/>
                </a:defRPr>
              </a:lvl1pPr>
            </a:lstStyle>
            <a:p>
              <a:pPr defTabSz="410751" hangingPunct="0">
                <a:defRPr/>
              </a:pPr>
              <a:r>
                <a:rPr lang="en-US" sz="1969" kern="0" dirty="0">
                  <a:solidFill>
                    <a:srgbClr val="000000"/>
                  </a:solidFill>
                  <a:latin typeface="Calibri Light" panose="020F0302020204030204" pitchFamily="34" charset="0"/>
                </a:rPr>
                <a:t>depth at each pixel</a:t>
              </a:r>
              <a:endParaRPr sz="1969" kern="0" dirty="0">
                <a:solidFill>
                  <a:srgbClr val="000000"/>
                </a:solidFill>
                <a:latin typeface="Calibri Light" panose="020F0302020204030204" pitchFamily="34" charset="0"/>
              </a:endParaRPr>
            </a:p>
          </p:txBody>
        </p:sp>
      </p:grpSp>
      <p:sp>
        <p:nvSpPr>
          <p:cNvPr id="14" name="define “pseudo-normal”">
            <a:extLst>
              <a:ext uri="{FF2B5EF4-FFF2-40B4-BE49-F238E27FC236}">
                <a16:creationId xmlns:a16="http://schemas.microsoft.com/office/drawing/2014/main" id="{163A5AAA-4689-450D-9AEA-E2DCAF9B400A}"/>
              </a:ext>
            </a:extLst>
          </p:cNvPr>
          <p:cNvSpPr txBox="1"/>
          <p:nvPr/>
        </p:nvSpPr>
        <p:spPr>
          <a:xfrm>
            <a:off x="1925837" y="2982401"/>
            <a:ext cx="8067849" cy="3751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b">
            <a:spAutoFit/>
          </a:bodyPr>
          <a:lstStyle>
            <a:lvl1pPr algn="ctr" defTabSz="584200">
              <a:defRPr sz="2400">
                <a:solidFill>
                  <a:srgbClr val="606060"/>
                </a:solidFill>
                <a:latin typeface="+mn-lt"/>
                <a:ea typeface="+mn-ea"/>
                <a:cs typeface="+mn-cs"/>
                <a:sym typeface="Helvetica Neue Light"/>
              </a:defRPr>
            </a:lvl1pPr>
          </a:lstStyle>
          <a:p>
            <a:pPr marL="321457" indent="-321457" algn="l" defTabSz="410751" hangingPunct="0">
              <a:buFont typeface="Arial" panose="020B0604020202020204" pitchFamily="34" charset="0"/>
              <a:buChar char="•"/>
              <a:defRPr/>
            </a:pPr>
            <a:r>
              <a:rPr lang="en-US" sz="1969" kern="0" dirty="0">
                <a:solidFill>
                  <a:srgbClr val="000000"/>
                </a:solidFill>
                <a:latin typeface="Calibri Light" panose="020F0302020204030204" pitchFamily="34" charset="0"/>
              </a:rPr>
              <a:t>Unnormalized normal:</a:t>
            </a:r>
            <a:endParaRPr sz="1969" kern="0" dirty="0">
              <a:solidFill>
                <a:srgbClr val="000000"/>
              </a:solidFill>
              <a:latin typeface="Calibri Light" panose="020F0302020204030204" pitchFamily="34" charset="0"/>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FFCC361-F8C3-46AD-87E4-9910D23D5593}"/>
                  </a:ext>
                </a:extLst>
              </p:cNvPr>
              <p:cNvSpPr txBox="1"/>
              <p:nvPr/>
            </p:nvSpPr>
            <p:spPr>
              <a:xfrm>
                <a:off x="4257356" y="3254218"/>
                <a:ext cx="3677289" cy="8961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algn="ctr" defTabSz="410751" hangingPunct="0">
                  <a:defRPr/>
                </a:pPr>
                <a14:m>
                  <m:oMathPara xmlns:m="http://schemas.openxmlformats.org/officeDocument/2006/math">
                    <m:oMathParaPr>
                      <m:jc m:val="centerGroup"/>
                    </m:oMathParaPr>
                    <m:oMath xmlns:m="http://schemas.openxmlformats.org/officeDocument/2006/math">
                      <m:acc>
                        <m:accPr>
                          <m:chr m:val="̃"/>
                          <m:ctrlPr>
                            <a:rPr lang="en-US" sz="2812" i="1" kern="0">
                              <a:solidFill>
                                <a:srgbClr val="000000"/>
                              </a:solidFill>
                              <a:latin typeface="Cambria Math" panose="02040503050406030204" pitchFamily="18" charset="0"/>
                              <a:sym typeface="Helvetica Neue Light"/>
                            </a:rPr>
                          </m:ctrlPr>
                        </m:accPr>
                        <m:e>
                          <m:r>
                            <a:rPr lang="en-US" sz="2812" i="1" kern="0">
                              <a:solidFill>
                                <a:srgbClr val="000000"/>
                              </a:solidFill>
                              <a:latin typeface="Cambria Math" panose="02040503050406030204" pitchFamily="18" charset="0"/>
                              <a:sym typeface="Helvetica Neue Light"/>
                            </a:rPr>
                            <m:t>𝑛</m:t>
                          </m:r>
                        </m:e>
                      </m:acc>
                      <m:d>
                        <m:dPr>
                          <m:ctrlPr>
                            <a:rPr lang="en-US" sz="2812" i="1" kern="0">
                              <a:solidFill>
                                <a:srgbClr val="000000"/>
                              </a:solidFill>
                              <a:latin typeface="Cambria Math" panose="02040503050406030204" pitchFamily="18" charset="0"/>
                              <a:sym typeface="Helvetica Neue Light"/>
                            </a:rPr>
                          </m:ctrlPr>
                        </m:dPr>
                        <m:e>
                          <m:r>
                            <a:rPr lang="en-US" sz="2812" i="1" kern="0">
                              <a:solidFill>
                                <a:srgbClr val="000000"/>
                              </a:solidFill>
                              <a:latin typeface="Cambria Math" panose="02040503050406030204" pitchFamily="18" charset="0"/>
                              <a:sym typeface="Helvetica Neue Light"/>
                            </a:rPr>
                            <m:t>𝑥</m:t>
                          </m:r>
                          <m:r>
                            <a:rPr lang="en-US" sz="2812" i="1" kern="0">
                              <a:solidFill>
                                <a:srgbClr val="000000"/>
                              </a:solidFill>
                              <a:latin typeface="Cambria Math" panose="02040503050406030204" pitchFamily="18" charset="0"/>
                              <a:sym typeface="Helvetica Neue Light"/>
                            </a:rPr>
                            <m:t>,</m:t>
                          </m:r>
                          <m:r>
                            <a:rPr lang="en-US" sz="2812" i="1" kern="0">
                              <a:solidFill>
                                <a:srgbClr val="000000"/>
                              </a:solidFill>
                              <a:latin typeface="Cambria Math" panose="02040503050406030204" pitchFamily="18" charset="0"/>
                              <a:sym typeface="Helvetica Neue Light"/>
                            </a:rPr>
                            <m:t>𝑦</m:t>
                          </m:r>
                        </m:e>
                      </m:d>
                      <m:r>
                        <a:rPr lang="en-US" sz="2812" i="1" kern="0">
                          <a:solidFill>
                            <a:srgbClr val="000000"/>
                          </a:solidFill>
                          <a:latin typeface="Cambria Math" panose="02040503050406030204" pitchFamily="18" charset="0"/>
                          <a:sym typeface="Helvetica Neue Light"/>
                        </a:rPr>
                        <m:t>=</m:t>
                      </m:r>
                      <m:d>
                        <m:dPr>
                          <m:ctrlPr>
                            <a:rPr lang="en-US" sz="2812" i="1" kern="0">
                              <a:solidFill>
                                <a:srgbClr val="000000"/>
                              </a:solidFill>
                              <a:latin typeface="Cambria Math" panose="02040503050406030204" pitchFamily="18" charset="0"/>
                              <a:sym typeface="Helvetica Neue Light"/>
                            </a:rPr>
                          </m:ctrlPr>
                        </m:dPr>
                        <m:e>
                          <m:f>
                            <m:fPr>
                              <m:ctrlPr>
                                <a:rPr lang="en-US" sz="2812" i="1" kern="0">
                                  <a:solidFill>
                                    <a:srgbClr val="000000"/>
                                  </a:solidFill>
                                  <a:latin typeface="Cambria Math" panose="02040503050406030204" pitchFamily="18" charset="0"/>
                                  <a:sym typeface="Helvetica Neue Light"/>
                                </a:rPr>
                              </m:ctrlPr>
                            </m:fPr>
                            <m:num>
                              <m:r>
                                <a:rPr lang="en-US" sz="2812" i="1" kern="0">
                                  <a:solidFill>
                                    <a:srgbClr val="000000"/>
                                  </a:solidFill>
                                  <a:latin typeface="Cambria Math" panose="02040503050406030204" pitchFamily="18" charset="0"/>
                                  <a:sym typeface="Helvetica Neue Light"/>
                                </a:rPr>
                                <m:t>𝑑𝑓</m:t>
                              </m:r>
                            </m:num>
                            <m:den>
                              <m:r>
                                <a:rPr lang="en-US" sz="2812" i="1" kern="0">
                                  <a:solidFill>
                                    <a:srgbClr val="000000"/>
                                  </a:solidFill>
                                  <a:latin typeface="Cambria Math" panose="02040503050406030204" pitchFamily="18" charset="0"/>
                                  <a:sym typeface="Helvetica Neue Light"/>
                                </a:rPr>
                                <m:t>𝑑𝑥</m:t>
                              </m:r>
                            </m:den>
                          </m:f>
                          <m:r>
                            <a:rPr lang="en-US" sz="2812" i="1" kern="0">
                              <a:solidFill>
                                <a:srgbClr val="000000"/>
                              </a:solidFill>
                              <a:latin typeface="Cambria Math" panose="02040503050406030204" pitchFamily="18" charset="0"/>
                              <a:sym typeface="Helvetica Neue Light"/>
                            </a:rPr>
                            <m:t>,</m:t>
                          </m:r>
                          <m:f>
                            <m:fPr>
                              <m:ctrlPr>
                                <a:rPr lang="en-US" sz="2812" i="1" kern="0">
                                  <a:solidFill>
                                    <a:srgbClr val="000000"/>
                                  </a:solidFill>
                                  <a:latin typeface="Cambria Math" panose="02040503050406030204" pitchFamily="18" charset="0"/>
                                  <a:sym typeface="Helvetica Neue Light"/>
                                </a:rPr>
                              </m:ctrlPr>
                            </m:fPr>
                            <m:num>
                              <m:r>
                                <a:rPr lang="en-US" sz="2812" i="1" kern="0">
                                  <a:solidFill>
                                    <a:srgbClr val="000000"/>
                                  </a:solidFill>
                                  <a:latin typeface="Cambria Math" panose="02040503050406030204" pitchFamily="18" charset="0"/>
                                  <a:sym typeface="Helvetica Neue Light"/>
                                </a:rPr>
                                <m:t>𝑑𝑓</m:t>
                              </m:r>
                            </m:num>
                            <m:den>
                              <m:r>
                                <a:rPr lang="en-US" sz="2812" i="1" kern="0">
                                  <a:solidFill>
                                    <a:srgbClr val="000000"/>
                                  </a:solidFill>
                                  <a:latin typeface="Cambria Math" panose="02040503050406030204" pitchFamily="18" charset="0"/>
                                  <a:sym typeface="Helvetica Neue Light"/>
                                </a:rPr>
                                <m:t>𝑑𝑦</m:t>
                              </m:r>
                            </m:den>
                          </m:f>
                          <m:r>
                            <a:rPr lang="en-US" sz="2812" i="1" kern="0">
                              <a:solidFill>
                                <a:srgbClr val="000000"/>
                              </a:solidFill>
                              <a:latin typeface="Cambria Math" panose="02040503050406030204" pitchFamily="18" charset="0"/>
                              <a:sym typeface="Helvetica Neue Light"/>
                            </a:rPr>
                            <m:t>,−1</m:t>
                          </m:r>
                        </m:e>
                      </m:d>
                    </m:oMath>
                  </m:oMathPara>
                </a14:m>
                <a:endParaRPr lang="en-US" sz="2812" kern="0" dirty="0">
                  <a:solidFill>
                    <a:srgbClr val="000000"/>
                  </a:solidFill>
                  <a:latin typeface="Helvetica Neue Light"/>
                  <a:sym typeface="Helvetica Neue Light"/>
                </a:endParaRPr>
              </a:p>
            </p:txBody>
          </p:sp>
        </mc:Choice>
        <mc:Fallback xmlns="">
          <p:sp>
            <p:nvSpPr>
              <p:cNvPr id="15" name="TextBox 14">
                <a:extLst>
                  <a:ext uri="{FF2B5EF4-FFF2-40B4-BE49-F238E27FC236}">
                    <a16:creationId xmlns:a16="http://schemas.microsoft.com/office/drawing/2014/main" id="{8FFCC361-F8C3-46AD-87E4-9910D23D5593}"/>
                  </a:ext>
                </a:extLst>
              </p:cNvPr>
              <p:cNvSpPr txBox="1">
                <a:spLocks noRot="1" noChangeAspect="1" noMove="1" noResize="1" noEditPoints="1" noAdjustHandles="1" noChangeArrowheads="1" noChangeShapeType="1" noTextEdit="1"/>
              </p:cNvSpPr>
              <p:nvPr/>
            </p:nvSpPr>
            <p:spPr>
              <a:xfrm>
                <a:off x="4257356" y="3254218"/>
                <a:ext cx="3677289" cy="896143"/>
              </a:xfrm>
              <a:prstGeom prst="rect">
                <a:avLst/>
              </a:prstGeom>
              <a:blipFill>
                <a:blip r:embed="rId4"/>
                <a:stretch>
                  <a:fillRect l="-2069" t="-2817" b="-1690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19C0747-ADAB-43FA-A4CC-A67B5D88F3EC}"/>
                  </a:ext>
                </a:extLst>
              </p:cNvPr>
              <p:cNvSpPr txBox="1"/>
              <p:nvPr/>
            </p:nvSpPr>
            <p:spPr>
              <a:xfrm>
                <a:off x="3946277" y="4568016"/>
                <a:ext cx="4299447" cy="4327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algn="ctr" defTabSz="410751" hangingPunct="0">
                  <a:defRPr/>
                </a:pPr>
                <a14:m>
                  <m:oMathPara xmlns:m="http://schemas.openxmlformats.org/officeDocument/2006/math">
                    <m:oMathParaPr>
                      <m:jc m:val="centerGroup"/>
                    </m:oMathParaPr>
                    <m:oMath xmlns:m="http://schemas.openxmlformats.org/officeDocument/2006/math">
                      <m:r>
                        <a:rPr lang="en-US" sz="2812" i="1" kern="0">
                          <a:solidFill>
                            <a:srgbClr val="000000"/>
                          </a:solidFill>
                          <a:latin typeface="Cambria Math" panose="02040503050406030204" pitchFamily="18" charset="0"/>
                          <a:sym typeface="Helvetica Neue Light"/>
                        </a:rPr>
                        <m:t>𝑛</m:t>
                      </m:r>
                      <m:r>
                        <a:rPr lang="en-US" sz="2812" i="1" kern="0">
                          <a:solidFill>
                            <a:srgbClr val="000000"/>
                          </a:solidFill>
                          <a:latin typeface="Cambria Math" panose="02040503050406030204" pitchFamily="18" charset="0"/>
                          <a:sym typeface="Helvetica Neue Light"/>
                        </a:rPr>
                        <m:t>(</m:t>
                      </m:r>
                      <m:r>
                        <a:rPr lang="en-US" sz="2812" i="1" kern="0">
                          <a:solidFill>
                            <a:srgbClr val="000000"/>
                          </a:solidFill>
                          <a:latin typeface="Cambria Math" panose="02040503050406030204" pitchFamily="18" charset="0"/>
                          <a:sym typeface="Helvetica Neue Light"/>
                        </a:rPr>
                        <m:t>𝑥</m:t>
                      </m:r>
                      <m:r>
                        <a:rPr lang="en-US" sz="2812" i="1" kern="0">
                          <a:solidFill>
                            <a:srgbClr val="000000"/>
                          </a:solidFill>
                          <a:latin typeface="Cambria Math" panose="02040503050406030204" pitchFamily="18" charset="0"/>
                          <a:sym typeface="Helvetica Neue Light"/>
                        </a:rPr>
                        <m:t>,</m:t>
                      </m:r>
                      <m:r>
                        <a:rPr lang="en-US" sz="2812" i="1" kern="0">
                          <a:solidFill>
                            <a:srgbClr val="000000"/>
                          </a:solidFill>
                          <a:latin typeface="Cambria Math" panose="02040503050406030204" pitchFamily="18" charset="0"/>
                          <a:sym typeface="Helvetica Neue Light"/>
                        </a:rPr>
                        <m:t>𝑦</m:t>
                      </m:r>
                      <m:r>
                        <a:rPr lang="en-US" sz="2812" i="1" kern="0">
                          <a:solidFill>
                            <a:srgbClr val="000000"/>
                          </a:solidFill>
                          <a:latin typeface="Cambria Math" panose="02040503050406030204" pitchFamily="18" charset="0"/>
                          <a:sym typeface="Helvetica Neue Light"/>
                        </a:rPr>
                        <m:t>)=</m:t>
                      </m:r>
                      <m:acc>
                        <m:accPr>
                          <m:chr m:val="̃"/>
                          <m:ctrlPr>
                            <a:rPr lang="en-US" sz="2812" i="1" kern="0">
                              <a:solidFill>
                                <a:srgbClr val="000000"/>
                              </a:solidFill>
                              <a:latin typeface="Cambria Math" panose="02040503050406030204" pitchFamily="18" charset="0"/>
                              <a:sym typeface="Helvetica Neue Light"/>
                            </a:rPr>
                          </m:ctrlPr>
                        </m:accPr>
                        <m:e>
                          <m:r>
                            <a:rPr lang="en-US" sz="2812" i="1" kern="0">
                              <a:solidFill>
                                <a:srgbClr val="000000"/>
                              </a:solidFill>
                              <a:latin typeface="Cambria Math" panose="02040503050406030204" pitchFamily="18" charset="0"/>
                              <a:sym typeface="Helvetica Neue Light"/>
                            </a:rPr>
                            <m:t>𝑛</m:t>
                          </m:r>
                        </m:e>
                      </m:acc>
                      <m:d>
                        <m:dPr>
                          <m:ctrlPr>
                            <a:rPr lang="en-US" sz="2812" i="1" kern="0">
                              <a:solidFill>
                                <a:srgbClr val="000000"/>
                              </a:solidFill>
                              <a:latin typeface="Cambria Math" panose="02040503050406030204" pitchFamily="18" charset="0"/>
                              <a:sym typeface="Helvetica Neue Light"/>
                            </a:rPr>
                          </m:ctrlPr>
                        </m:dPr>
                        <m:e>
                          <m:r>
                            <a:rPr lang="en-US" sz="2812" i="1" kern="0">
                              <a:solidFill>
                                <a:srgbClr val="000000"/>
                              </a:solidFill>
                              <a:latin typeface="Cambria Math" panose="02040503050406030204" pitchFamily="18" charset="0"/>
                              <a:sym typeface="Helvetica Neue Light"/>
                            </a:rPr>
                            <m:t>𝑥</m:t>
                          </m:r>
                          <m:r>
                            <a:rPr lang="en-US" sz="2812" i="1" kern="0">
                              <a:solidFill>
                                <a:srgbClr val="000000"/>
                              </a:solidFill>
                              <a:latin typeface="Cambria Math" panose="02040503050406030204" pitchFamily="18" charset="0"/>
                              <a:sym typeface="Helvetica Neue Light"/>
                            </a:rPr>
                            <m:t>,</m:t>
                          </m:r>
                          <m:r>
                            <a:rPr lang="en-US" sz="2812" i="1" kern="0">
                              <a:solidFill>
                                <a:srgbClr val="000000"/>
                              </a:solidFill>
                              <a:latin typeface="Cambria Math" panose="02040503050406030204" pitchFamily="18" charset="0"/>
                              <a:sym typeface="Helvetica Neue Light"/>
                            </a:rPr>
                            <m:t>𝑦</m:t>
                          </m:r>
                        </m:e>
                      </m:d>
                      <m:r>
                        <a:rPr lang="en-US" sz="2812" i="1" kern="0">
                          <a:solidFill>
                            <a:srgbClr val="000000"/>
                          </a:solidFill>
                          <a:latin typeface="Cambria Math" panose="02040503050406030204" pitchFamily="18" charset="0"/>
                          <a:sym typeface="Helvetica Neue Light"/>
                        </a:rPr>
                        <m:t>/</m:t>
                      </m:r>
                      <m:d>
                        <m:dPr>
                          <m:begChr m:val="‖"/>
                          <m:endChr m:val="‖"/>
                          <m:ctrlPr>
                            <a:rPr lang="en-US" sz="2812" i="1" kern="0">
                              <a:solidFill>
                                <a:srgbClr val="000000"/>
                              </a:solidFill>
                              <a:latin typeface="Cambria Math" panose="02040503050406030204" pitchFamily="18" charset="0"/>
                              <a:sym typeface="Helvetica Neue Light"/>
                            </a:rPr>
                          </m:ctrlPr>
                        </m:dPr>
                        <m:e>
                          <m:acc>
                            <m:accPr>
                              <m:chr m:val="̃"/>
                              <m:ctrlPr>
                                <a:rPr lang="en-US" sz="2812" i="1" kern="0">
                                  <a:solidFill>
                                    <a:srgbClr val="000000"/>
                                  </a:solidFill>
                                  <a:latin typeface="Cambria Math" panose="02040503050406030204" pitchFamily="18" charset="0"/>
                                  <a:sym typeface="Helvetica Neue Light"/>
                                </a:rPr>
                              </m:ctrlPr>
                            </m:accPr>
                            <m:e>
                              <m:r>
                                <a:rPr lang="en-US" sz="2812" i="1" kern="0">
                                  <a:solidFill>
                                    <a:srgbClr val="000000"/>
                                  </a:solidFill>
                                  <a:latin typeface="Cambria Math" panose="02040503050406030204" pitchFamily="18" charset="0"/>
                                  <a:sym typeface="Helvetica Neue Light"/>
                                </a:rPr>
                                <m:t>𝑛</m:t>
                              </m:r>
                            </m:e>
                          </m:acc>
                          <m:d>
                            <m:dPr>
                              <m:ctrlPr>
                                <a:rPr lang="en-US" sz="2812" i="1" kern="0">
                                  <a:solidFill>
                                    <a:srgbClr val="000000"/>
                                  </a:solidFill>
                                  <a:latin typeface="Cambria Math" panose="02040503050406030204" pitchFamily="18" charset="0"/>
                                  <a:sym typeface="Helvetica Neue Light"/>
                                </a:rPr>
                              </m:ctrlPr>
                            </m:dPr>
                            <m:e>
                              <m:r>
                                <a:rPr lang="en-US" sz="2812" i="1" kern="0">
                                  <a:solidFill>
                                    <a:srgbClr val="000000"/>
                                  </a:solidFill>
                                  <a:latin typeface="Cambria Math" panose="02040503050406030204" pitchFamily="18" charset="0"/>
                                  <a:sym typeface="Helvetica Neue Light"/>
                                </a:rPr>
                                <m:t>𝑥</m:t>
                              </m:r>
                              <m:r>
                                <a:rPr lang="en-US" sz="2812" i="1" kern="0">
                                  <a:solidFill>
                                    <a:srgbClr val="000000"/>
                                  </a:solidFill>
                                  <a:latin typeface="Cambria Math" panose="02040503050406030204" pitchFamily="18" charset="0"/>
                                  <a:sym typeface="Helvetica Neue Light"/>
                                </a:rPr>
                                <m:t>,</m:t>
                              </m:r>
                              <m:r>
                                <a:rPr lang="en-US" sz="2812" i="1" kern="0">
                                  <a:solidFill>
                                    <a:srgbClr val="000000"/>
                                  </a:solidFill>
                                  <a:latin typeface="Cambria Math" panose="02040503050406030204" pitchFamily="18" charset="0"/>
                                  <a:sym typeface="Helvetica Neue Light"/>
                                </a:rPr>
                                <m:t>𝑦</m:t>
                              </m:r>
                            </m:e>
                          </m:d>
                        </m:e>
                      </m:d>
                    </m:oMath>
                  </m:oMathPara>
                </a14:m>
                <a:endParaRPr lang="en-US" sz="2812" kern="0" dirty="0">
                  <a:solidFill>
                    <a:srgbClr val="000000"/>
                  </a:solidFill>
                  <a:latin typeface="Helvetica Neue Light"/>
                  <a:sym typeface="Helvetica Neue Light"/>
                </a:endParaRPr>
              </a:p>
            </p:txBody>
          </p:sp>
        </mc:Choice>
        <mc:Fallback xmlns="">
          <p:sp>
            <p:nvSpPr>
              <p:cNvPr id="17" name="TextBox 16">
                <a:extLst>
                  <a:ext uri="{FF2B5EF4-FFF2-40B4-BE49-F238E27FC236}">
                    <a16:creationId xmlns:a16="http://schemas.microsoft.com/office/drawing/2014/main" id="{619C0747-ADAB-43FA-A4CC-A67B5D88F3EC}"/>
                  </a:ext>
                </a:extLst>
              </p:cNvPr>
              <p:cNvSpPr txBox="1">
                <a:spLocks noRot="1" noChangeAspect="1" noMove="1" noResize="1" noEditPoints="1" noAdjustHandles="1" noChangeArrowheads="1" noChangeShapeType="1" noTextEdit="1"/>
              </p:cNvSpPr>
              <p:nvPr/>
            </p:nvSpPr>
            <p:spPr>
              <a:xfrm>
                <a:off x="3946277" y="4568016"/>
                <a:ext cx="4299447" cy="432747"/>
              </a:xfrm>
              <a:prstGeom prst="rect">
                <a:avLst/>
              </a:prstGeom>
              <a:blipFill>
                <a:blip r:embed="rId5"/>
                <a:stretch>
                  <a:fillRect l="-1471" b="-40000"/>
                </a:stretch>
              </a:blipFill>
              <a:ln w="12700" cap="flat">
                <a:noFill/>
                <a:miter lim="400000"/>
              </a:ln>
              <a:effectLst/>
            </p:spPr>
            <p:txBody>
              <a:bodyPr/>
              <a:lstStyle/>
              <a:p>
                <a:r>
                  <a:rPr lang="en-US">
                    <a:noFill/>
                  </a:rPr>
                  <a:t> </a:t>
                </a:r>
              </a:p>
            </p:txBody>
          </p:sp>
        </mc:Fallback>
      </mc:AlternateContent>
      <p:sp>
        <p:nvSpPr>
          <p:cNvPr id="19" name="define “pseudo-normal”">
            <a:extLst>
              <a:ext uri="{FF2B5EF4-FFF2-40B4-BE49-F238E27FC236}">
                <a16:creationId xmlns:a16="http://schemas.microsoft.com/office/drawing/2014/main" id="{40B9A3FC-6DF7-4B9A-868F-4200D99A8DCA}"/>
              </a:ext>
            </a:extLst>
          </p:cNvPr>
          <p:cNvSpPr txBox="1"/>
          <p:nvPr/>
        </p:nvSpPr>
        <p:spPr>
          <a:xfrm>
            <a:off x="1925836" y="4188460"/>
            <a:ext cx="8067849" cy="3751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b">
            <a:spAutoFit/>
          </a:bodyPr>
          <a:lstStyle>
            <a:lvl1pPr algn="ctr" defTabSz="584200">
              <a:defRPr sz="2400">
                <a:solidFill>
                  <a:srgbClr val="606060"/>
                </a:solidFill>
                <a:latin typeface="+mn-lt"/>
                <a:ea typeface="+mn-ea"/>
                <a:cs typeface="+mn-cs"/>
                <a:sym typeface="Helvetica Neue Light"/>
              </a:defRPr>
            </a:lvl1pPr>
          </a:lstStyle>
          <a:p>
            <a:pPr marL="321457" indent="-321457" algn="l" defTabSz="410751" hangingPunct="0">
              <a:buFont typeface="Arial" panose="020B0604020202020204" pitchFamily="34" charset="0"/>
              <a:buChar char="•"/>
              <a:defRPr/>
            </a:pPr>
            <a:r>
              <a:rPr lang="en-US" sz="1969" kern="0" dirty="0">
                <a:solidFill>
                  <a:srgbClr val="000000"/>
                </a:solidFill>
                <a:latin typeface="Calibri Light" panose="020F0302020204030204" pitchFamily="34" charset="0"/>
              </a:rPr>
              <a:t>Actual normal:</a:t>
            </a:r>
            <a:endParaRPr sz="1969" kern="0" dirty="0">
              <a:solidFill>
                <a:srgbClr val="000000"/>
              </a:solidFill>
              <a:latin typeface="Calibri Light" panose="020F0302020204030204" pitchFamily="34"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85875FE-0EEE-48F9-A736-92C4DEA6C873}"/>
                  </a:ext>
                </a:extLst>
              </p:cNvPr>
              <p:cNvSpPr txBox="1"/>
              <p:nvPr/>
            </p:nvSpPr>
            <p:spPr>
              <a:xfrm>
                <a:off x="4234170" y="5451151"/>
                <a:ext cx="3272819" cy="4327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lvl="0">
                  <a:defRPr/>
                </a:pPr>
                <a14:m>
                  <m:oMathPara xmlns:m="http://schemas.openxmlformats.org/officeDocument/2006/math">
                    <m:oMathParaPr>
                      <m:jc m:val="centerGroup"/>
                    </m:oMathParaPr>
                    <m:oMath xmlns:m="http://schemas.openxmlformats.org/officeDocument/2006/math">
                      <m:r>
                        <a:rPr lang="en-US" sz="2812" i="1" kern="0">
                          <a:solidFill>
                            <a:srgbClr val="000000"/>
                          </a:solidFill>
                          <a:latin typeface="Cambria Math" panose="02040503050406030204" pitchFamily="18" charset="0"/>
                          <a:sym typeface="Helvetica Neue Light"/>
                        </a:rPr>
                        <m:t>𝑏</m:t>
                      </m:r>
                      <m:r>
                        <a:rPr lang="en-US" sz="2812" i="1" kern="0">
                          <a:solidFill>
                            <a:srgbClr val="000000"/>
                          </a:solidFill>
                          <a:latin typeface="Cambria Math" panose="02040503050406030204" pitchFamily="18" charset="0"/>
                          <a:sym typeface="Helvetica Neue Light"/>
                        </a:rPr>
                        <m:t>(</m:t>
                      </m:r>
                      <m:r>
                        <a:rPr lang="en-US" sz="2812" i="1" kern="0">
                          <a:solidFill>
                            <a:srgbClr val="000000"/>
                          </a:solidFill>
                          <a:latin typeface="Cambria Math" panose="02040503050406030204" pitchFamily="18" charset="0"/>
                          <a:sym typeface="Helvetica Neue Light"/>
                        </a:rPr>
                        <m:t>𝑥</m:t>
                      </m:r>
                      <m:r>
                        <a:rPr lang="en-US" sz="2812" i="1" kern="0">
                          <a:solidFill>
                            <a:srgbClr val="000000"/>
                          </a:solidFill>
                          <a:latin typeface="Cambria Math" panose="02040503050406030204" pitchFamily="18" charset="0"/>
                          <a:sym typeface="Helvetica Neue Light"/>
                        </a:rPr>
                        <m:t>,</m:t>
                      </m:r>
                      <m:r>
                        <a:rPr lang="en-US" sz="2812" i="1" kern="0">
                          <a:solidFill>
                            <a:srgbClr val="000000"/>
                          </a:solidFill>
                          <a:latin typeface="Cambria Math" panose="02040503050406030204" pitchFamily="18" charset="0"/>
                          <a:sym typeface="Helvetica Neue Light"/>
                        </a:rPr>
                        <m:t>𝑦</m:t>
                      </m:r>
                      <m:r>
                        <a:rPr lang="en-US" sz="2812" i="1" kern="0">
                          <a:solidFill>
                            <a:srgbClr val="000000"/>
                          </a:solidFill>
                          <a:latin typeface="Cambria Math" panose="02040503050406030204" pitchFamily="18" charset="0"/>
                          <a:sym typeface="Helvetica Neue Light"/>
                        </a:rPr>
                        <m:t>)=</m:t>
                      </m:r>
                      <m:r>
                        <a:rPr lang="en-US" sz="2812" i="1" kern="0">
                          <a:solidFill>
                            <a:srgbClr val="000000"/>
                          </a:solidFill>
                          <a:latin typeface="Cambria Math" panose="02040503050406030204" pitchFamily="18" charset="0"/>
                          <a:sym typeface="Helvetica Neue Light"/>
                        </a:rPr>
                        <m:t>𝑎</m:t>
                      </m:r>
                      <m:d>
                        <m:dPr>
                          <m:ctrlPr>
                            <a:rPr lang="en-US" sz="1266" i="1">
                              <a:latin typeface="Cambria Math" panose="02040503050406030204" pitchFamily="18" charset="0"/>
                            </a:rPr>
                          </m:ctrlPr>
                        </m:dPr>
                        <m:e>
                          <m:r>
                            <a:rPr lang="en-US" sz="1266" i="1">
                              <a:latin typeface="Cambria Math" panose="02040503050406030204" pitchFamily="18" charset="0"/>
                            </a:rPr>
                            <m:t>𝑥</m:t>
                          </m:r>
                          <m:r>
                            <a:rPr lang="en-US" sz="1266" i="1">
                              <a:latin typeface="Cambria Math" panose="02040503050406030204" pitchFamily="18" charset="0"/>
                            </a:rPr>
                            <m:t>,</m:t>
                          </m:r>
                          <m:r>
                            <a:rPr lang="en-US" sz="1266" i="1">
                              <a:latin typeface="Cambria Math" panose="02040503050406030204" pitchFamily="18" charset="0"/>
                            </a:rPr>
                            <m:t>𝑦</m:t>
                          </m:r>
                        </m:e>
                      </m:d>
                      <m:r>
                        <a:rPr lang="en-US" sz="2812" i="1" kern="0">
                          <a:solidFill>
                            <a:srgbClr val="000000"/>
                          </a:solidFill>
                          <a:latin typeface="Cambria Math" panose="02040503050406030204" pitchFamily="18" charset="0"/>
                          <a:sym typeface="Helvetica Neue Light"/>
                        </a:rPr>
                        <m:t>𝑛</m:t>
                      </m:r>
                      <m:d>
                        <m:dPr>
                          <m:ctrlPr>
                            <a:rPr lang="en-US" sz="2812" i="1" kern="0">
                              <a:solidFill>
                                <a:srgbClr val="000000"/>
                              </a:solidFill>
                              <a:latin typeface="Cambria Math" panose="02040503050406030204" pitchFamily="18" charset="0"/>
                              <a:sym typeface="Helvetica Neue Light"/>
                            </a:rPr>
                          </m:ctrlPr>
                        </m:dPr>
                        <m:e>
                          <m:r>
                            <a:rPr lang="en-US" sz="2812" i="1" kern="0">
                              <a:solidFill>
                                <a:srgbClr val="000000"/>
                              </a:solidFill>
                              <a:latin typeface="Cambria Math" panose="02040503050406030204" pitchFamily="18" charset="0"/>
                              <a:sym typeface="Helvetica Neue Light"/>
                            </a:rPr>
                            <m:t>𝑥</m:t>
                          </m:r>
                          <m:r>
                            <a:rPr lang="en-US" sz="2812" i="1" kern="0">
                              <a:solidFill>
                                <a:srgbClr val="000000"/>
                              </a:solidFill>
                              <a:latin typeface="Cambria Math" panose="02040503050406030204" pitchFamily="18" charset="0"/>
                              <a:sym typeface="Helvetica Neue Light"/>
                            </a:rPr>
                            <m:t>,</m:t>
                          </m:r>
                          <m:r>
                            <a:rPr lang="en-US" sz="2812" i="1" kern="0">
                              <a:solidFill>
                                <a:srgbClr val="000000"/>
                              </a:solidFill>
                              <a:latin typeface="Cambria Math" panose="02040503050406030204" pitchFamily="18" charset="0"/>
                              <a:sym typeface="Helvetica Neue Light"/>
                            </a:rPr>
                            <m:t>𝑦</m:t>
                          </m:r>
                        </m:e>
                      </m:d>
                    </m:oMath>
                  </m:oMathPara>
                </a14:m>
                <a:endParaRPr lang="en-US" sz="2812" kern="0" dirty="0">
                  <a:solidFill>
                    <a:srgbClr val="000000"/>
                  </a:solidFill>
                  <a:latin typeface="Helvetica Neue Light"/>
                  <a:sym typeface="Helvetica Neue Light"/>
                </a:endParaRPr>
              </a:p>
            </p:txBody>
          </p:sp>
        </mc:Choice>
        <mc:Fallback xmlns="">
          <p:sp>
            <p:nvSpPr>
              <p:cNvPr id="20" name="TextBox 19">
                <a:extLst>
                  <a:ext uri="{FF2B5EF4-FFF2-40B4-BE49-F238E27FC236}">
                    <a16:creationId xmlns:a16="http://schemas.microsoft.com/office/drawing/2014/main" id="{B85875FE-0EEE-48F9-A736-92C4DEA6C873}"/>
                  </a:ext>
                </a:extLst>
              </p:cNvPr>
              <p:cNvSpPr txBox="1">
                <a:spLocks noRot="1" noChangeAspect="1" noMove="1" noResize="1" noEditPoints="1" noAdjustHandles="1" noChangeArrowheads="1" noChangeShapeType="1" noTextEdit="1"/>
              </p:cNvSpPr>
              <p:nvPr/>
            </p:nvSpPr>
            <p:spPr>
              <a:xfrm>
                <a:off x="4234170" y="5451151"/>
                <a:ext cx="3272819" cy="432747"/>
              </a:xfrm>
              <a:prstGeom prst="rect">
                <a:avLst/>
              </a:prstGeom>
              <a:blipFill>
                <a:blip r:embed="rId6"/>
                <a:stretch>
                  <a:fillRect l="-1938" b="-37143"/>
                </a:stretch>
              </a:blipFill>
              <a:ln w="12700" cap="flat">
                <a:noFill/>
                <a:miter lim="400000"/>
              </a:ln>
              <a:effectLst/>
            </p:spPr>
            <p:txBody>
              <a:bodyPr/>
              <a:lstStyle/>
              <a:p>
                <a:r>
                  <a:rPr lang="en-US">
                    <a:noFill/>
                  </a:rPr>
                  <a:t> </a:t>
                </a:r>
              </a:p>
            </p:txBody>
          </p:sp>
        </mc:Fallback>
      </mc:AlternateContent>
      <p:sp>
        <p:nvSpPr>
          <p:cNvPr id="21" name="define “pseudo-normal”">
            <a:extLst>
              <a:ext uri="{FF2B5EF4-FFF2-40B4-BE49-F238E27FC236}">
                <a16:creationId xmlns:a16="http://schemas.microsoft.com/office/drawing/2014/main" id="{0BB35531-028F-4EE6-AAF8-BCE4D35E0519}"/>
              </a:ext>
            </a:extLst>
          </p:cNvPr>
          <p:cNvSpPr txBox="1"/>
          <p:nvPr/>
        </p:nvSpPr>
        <p:spPr>
          <a:xfrm>
            <a:off x="1925836" y="5071595"/>
            <a:ext cx="8067849" cy="3751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b">
            <a:spAutoFit/>
          </a:bodyPr>
          <a:lstStyle>
            <a:lvl1pPr algn="ctr" defTabSz="584200">
              <a:defRPr sz="2400">
                <a:solidFill>
                  <a:srgbClr val="606060"/>
                </a:solidFill>
                <a:latin typeface="+mn-lt"/>
                <a:ea typeface="+mn-ea"/>
                <a:cs typeface="+mn-cs"/>
                <a:sym typeface="Helvetica Neue Light"/>
              </a:defRPr>
            </a:lvl1pPr>
          </a:lstStyle>
          <a:p>
            <a:pPr marL="321457" indent="-321457" algn="l" defTabSz="410751" hangingPunct="0">
              <a:buFont typeface="Arial" panose="020B0604020202020204" pitchFamily="34" charset="0"/>
              <a:buChar char="•"/>
              <a:defRPr/>
            </a:pPr>
            <a:r>
              <a:rPr lang="en-US" sz="1969" kern="0" dirty="0">
                <a:solidFill>
                  <a:srgbClr val="000000"/>
                </a:solidFill>
                <a:latin typeface="Calibri Light" panose="020F0302020204030204" pitchFamily="34" charset="0"/>
              </a:rPr>
              <a:t>Pseudo-normal:</a:t>
            </a:r>
            <a:endParaRPr sz="1969" kern="0" dirty="0">
              <a:solidFill>
                <a:srgbClr val="000000"/>
              </a:solidFill>
              <a:latin typeface="Calibri Light" panose="020F0302020204030204" pitchFamily="34" charset="0"/>
            </a:endParaRPr>
          </a:p>
        </p:txBody>
      </p:sp>
      <p:sp>
        <p:nvSpPr>
          <p:cNvPr id="24" name="define “pseudo-normal”">
            <a:extLst>
              <a:ext uri="{FF2B5EF4-FFF2-40B4-BE49-F238E27FC236}">
                <a16:creationId xmlns:a16="http://schemas.microsoft.com/office/drawing/2014/main" id="{DE4F0C43-ED4E-43E0-BC8B-9F1A3D5C34EE}"/>
              </a:ext>
            </a:extLst>
          </p:cNvPr>
          <p:cNvSpPr txBox="1"/>
          <p:nvPr/>
        </p:nvSpPr>
        <p:spPr>
          <a:xfrm>
            <a:off x="1925836" y="6098177"/>
            <a:ext cx="8067849" cy="3751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b">
            <a:spAutoFit/>
          </a:bodyPr>
          <a:lstStyle>
            <a:lvl1pPr algn="ctr" defTabSz="584200">
              <a:defRPr sz="2400">
                <a:solidFill>
                  <a:srgbClr val="606060"/>
                </a:solidFill>
                <a:latin typeface="+mn-lt"/>
                <a:ea typeface="+mn-ea"/>
                <a:cs typeface="+mn-cs"/>
                <a:sym typeface="Helvetica Neue Light"/>
              </a:defRPr>
            </a:lvl1pPr>
          </a:lstStyle>
          <a:p>
            <a:pPr marL="321457" indent="-321457" algn="l" defTabSz="410751" hangingPunct="0">
              <a:buFont typeface="Arial" panose="020B0604020202020204" pitchFamily="34" charset="0"/>
              <a:buChar char="•"/>
              <a:defRPr/>
            </a:pPr>
            <a:r>
              <a:rPr lang="en-US" sz="1969" kern="0" dirty="0">
                <a:solidFill>
                  <a:srgbClr val="000000"/>
                </a:solidFill>
                <a:latin typeface="Calibri Light" panose="020F0302020204030204" pitchFamily="34" charset="0"/>
              </a:rPr>
              <a:t>Rearrange into 3xN matrix </a:t>
            </a:r>
            <a:r>
              <a:rPr lang="en-US" sz="1969" b="1" kern="0" dirty="0">
                <a:solidFill>
                  <a:srgbClr val="000000"/>
                </a:solidFill>
                <a:latin typeface="Calibri Light" panose="020F0302020204030204" pitchFamily="34" charset="0"/>
              </a:rPr>
              <a:t>B</a:t>
            </a:r>
            <a:r>
              <a:rPr lang="en-US" sz="1969" kern="0" dirty="0">
                <a:solidFill>
                  <a:srgbClr val="000000"/>
                </a:solidFill>
                <a:latin typeface="Calibri Light" panose="020F0302020204030204" pitchFamily="34" charset="0"/>
              </a:rPr>
              <a:t>.</a:t>
            </a:r>
            <a:endParaRPr sz="1969" kern="0" dirty="0">
              <a:solidFill>
                <a:srgbClr val="000000"/>
              </a:solidFill>
              <a:latin typeface="Calibri Light" panose="020F0302020204030204" pitchFamily="34" charset="0"/>
            </a:endParaRPr>
          </a:p>
        </p:txBody>
      </p:sp>
    </p:spTree>
    <p:extLst>
      <p:ext uri="{BB962C8B-B14F-4D97-AF65-F5344CB8AC3E}">
        <p14:creationId xmlns:p14="http://schemas.microsoft.com/office/powerpoint/2010/main" val="4212019870"/>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Lambertian photometric stereo">
            <a:extLst>
              <a:ext uri="{FF2B5EF4-FFF2-40B4-BE49-F238E27FC236}">
                <a16:creationId xmlns:a16="http://schemas.microsoft.com/office/drawing/2014/main" id="{8EEC26C6-D0CA-4F72-A103-67AA3EE75558}"/>
              </a:ext>
            </a:extLst>
          </p:cNvPr>
          <p:cNvSpPr txBox="1">
            <a:spLocks/>
          </p:cNvSpPr>
          <p:nvPr/>
        </p:nvSpPr>
        <p:spPr>
          <a:xfrm>
            <a:off x="1925836" y="232172"/>
            <a:ext cx="8340328" cy="664318"/>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b"/>
          <a:lstStyle>
            <a:lvl1pPr marL="0" marR="0" indent="0" algn="ctr"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1pPr>
            <a:lvl2pPr marL="0" marR="0" indent="2286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2pPr>
            <a:lvl3pPr marL="0" marR="0" indent="4572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3pPr>
            <a:lvl4pPr marL="0" marR="0" indent="6858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4pPr>
            <a:lvl5pPr marL="0" marR="0" indent="9144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5pPr>
            <a:lvl6pPr marL="0" marR="0" indent="11430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6pPr>
            <a:lvl7pPr marL="0" marR="0" indent="13716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7pPr>
            <a:lvl8pPr marL="0" marR="0" indent="16002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8pPr>
            <a:lvl9pPr marL="0" marR="0" indent="18288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9pPr>
          </a:lstStyle>
          <a:p>
            <a:pPr hangingPunct="1"/>
            <a:r>
              <a:rPr lang="en-US" sz="2953" dirty="0"/>
              <a:t>Enforcing integrability</a:t>
            </a:r>
          </a:p>
        </p:txBody>
      </p:sp>
      <p:sp>
        <p:nvSpPr>
          <p:cNvPr id="5" name="Text Box 13">
            <a:extLst>
              <a:ext uri="{FF2B5EF4-FFF2-40B4-BE49-F238E27FC236}">
                <a16:creationId xmlns:a16="http://schemas.microsoft.com/office/drawing/2014/main" id="{26EC46CC-1B96-48CA-BBF5-1899270D779C}"/>
              </a:ext>
            </a:extLst>
          </p:cNvPr>
          <p:cNvSpPr txBox="1">
            <a:spLocks noChangeArrowheads="1"/>
          </p:cNvSpPr>
          <p:nvPr/>
        </p:nvSpPr>
        <p:spPr bwMode="auto">
          <a:xfrm>
            <a:off x="1925836" y="971064"/>
            <a:ext cx="5612370" cy="395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hangingPunct="0">
              <a:spcBef>
                <a:spcPct val="0"/>
              </a:spcBef>
              <a:spcAft>
                <a:spcPct val="0"/>
              </a:spcAft>
              <a:defRPr/>
            </a:pPr>
            <a:r>
              <a:rPr lang="en-US" altLang="en-US" sz="1969" dirty="0">
                <a:solidFill>
                  <a:srgbClr val="000000"/>
                </a:solidFill>
                <a:latin typeface="Calibri Light" panose="020F0302020204030204" pitchFamily="34" charset="0"/>
                <a:sym typeface="Helvetica Light"/>
              </a:rPr>
              <a:t>What does the integrability constraint correspond to?</a:t>
            </a:r>
          </a:p>
        </p:txBody>
      </p:sp>
    </p:spTree>
    <p:extLst>
      <p:ext uri="{BB962C8B-B14F-4D97-AF65-F5344CB8AC3E}">
        <p14:creationId xmlns:p14="http://schemas.microsoft.com/office/powerpoint/2010/main" val="293083402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a:extLst>
              <a:ext uri="{FF2B5EF4-FFF2-40B4-BE49-F238E27FC236}">
                <a16:creationId xmlns:a16="http://schemas.microsoft.com/office/drawing/2014/main" id="{D96F9CDA-BBB6-4947-9961-84C79EB1DCA2}"/>
              </a:ext>
            </a:extLst>
          </p:cNvPr>
          <p:cNvSpPr>
            <a:spLocks noGrp="1"/>
          </p:cNvSpPr>
          <p:nvPr>
            <p:ph type="title"/>
          </p:nvPr>
        </p:nvSpPr>
        <p:spPr/>
        <p:txBody>
          <a:bodyPr/>
          <a:lstStyle/>
          <a:p>
            <a:r>
              <a:rPr lang="en-US" altLang="en-US">
                <a:latin typeface="Gill Sans" panose="020B0502020104020203" pitchFamily="34" charset="-79"/>
                <a:ea typeface="AppleGothic" pitchFamily="2" charset="-127"/>
              </a:rPr>
              <a:t>examples of consistent labeling</a:t>
            </a:r>
          </a:p>
        </p:txBody>
      </p:sp>
      <p:sp>
        <p:nvSpPr>
          <p:cNvPr id="67586" name="Slide Number Placeholder 2">
            <a:extLst>
              <a:ext uri="{FF2B5EF4-FFF2-40B4-BE49-F238E27FC236}">
                <a16:creationId xmlns:a16="http://schemas.microsoft.com/office/drawing/2014/main" id="{24E10480-AC9D-D14F-9FA0-07AC6E0A9A0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1">
                <a:solidFill>
                  <a:schemeClr val="tx1"/>
                </a:solidFill>
                <a:latin typeface="Comic Sans MS" panose="030F0902030302020204" pitchFamily="66" charset="0"/>
                <a:ea typeface="ＭＳ Ｐゴシック" panose="020B0600070205080204" pitchFamily="34" charset="-128"/>
              </a:defRPr>
            </a:lvl1pPr>
            <a:lvl2pPr marL="742950" indent="-285750">
              <a:defRPr sz="2400" b="1">
                <a:solidFill>
                  <a:schemeClr val="tx1"/>
                </a:solidFill>
                <a:latin typeface="Comic Sans MS" panose="030F0902030302020204" pitchFamily="66" charset="0"/>
                <a:ea typeface="ＭＳ Ｐゴシック" panose="020B0600070205080204" pitchFamily="34" charset="-128"/>
              </a:defRPr>
            </a:lvl2pPr>
            <a:lvl3pPr marL="1143000" indent="-228600">
              <a:defRPr sz="2400" b="1">
                <a:solidFill>
                  <a:schemeClr val="tx1"/>
                </a:solidFill>
                <a:latin typeface="Comic Sans MS" panose="030F0902030302020204" pitchFamily="66" charset="0"/>
                <a:ea typeface="ＭＳ Ｐゴシック" panose="020B0600070205080204" pitchFamily="34" charset="-128"/>
              </a:defRPr>
            </a:lvl3pPr>
            <a:lvl4pPr marL="1600200" indent="-228600">
              <a:defRPr sz="2400" b="1">
                <a:solidFill>
                  <a:schemeClr val="tx1"/>
                </a:solidFill>
                <a:latin typeface="Comic Sans MS" panose="030F0902030302020204" pitchFamily="66" charset="0"/>
                <a:ea typeface="ＭＳ Ｐゴシック" panose="020B0600070205080204" pitchFamily="34" charset="-128"/>
              </a:defRPr>
            </a:lvl4pPr>
            <a:lvl5pPr marL="2057400" indent="-228600">
              <a:defRPr sz="2400" b="1">
                <a:solidFill>
                  <a:schemeClr val="tx1"/>
                </a:solidFill>
                <a:latin typeface="Comic Sans MS" panose="030F09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Comic Sans MS" panose="030F0902030302020204" pitchFamily="66" charset="0"/>
                <a:ea typeface="ＭＳ Ｐゴシック" panose="020B0600070205080204" pitchFamily="34" charset="-128"/>
              </a:defRPr>
            </a:lvl9pPr>
          </a:lstStyle>
          <a:p>
            <a:fld id="{31961B6D-3566-424A-9594-86A6354C68D7}" type="slidenum">
              <a:rPr lang="en-US" altLang="en-US" sz="1200">
                <a:solidFill>
                  <a:srgbClr val="898989"/>
                </a:solidFill>
                <a:latin typeface="Gill Sans" panose="020B0502020104020203" pitchFamily="34" charset="-79"/>
                <a:ea typeface="AppleGothic" pitchFamily="2" charset="-127"/>
              </a:rPr>
              <a:pPr/>
              <a:t>7</a:t>
            </a:fld>
            <a:endParaRPr lang="en-US" altLang="en-US" sz="1200">
              <a:solidFill>
                <a:srgbClr val="898989"/>
              </a:solidFill>
              <a:latin typeface="Gill Sans" panose="020B0502020104020203" pitchFamily="34" charset="-79"/>
              <a:ea typeface="AppleGothic" pitchFamily="2" charset="-127"/>
            </a:endParaRPr>
          </a:p>
        </p:txBody>
      </p:sp>
      <p:pic>
        <p:nvPicPr>
          <p:cNvPr id="67587" name="Picture 9">
            <a:extLst>
              <a:ext uri="{FF2B5EF4-FFF2-40B4-BE49-F238E27FC236}">
                <a16:creationId xmlns:a16="http://schemas.microsoft.com/office/drawing/2014/main" id="{58466244-F782-CE40-8671-43944CE08D3F}"/>
              </a:ext>
            </a:extLst>
          </p:cNvPr>
          <p:cNvPicPr preferRelativeResize="0">
            <a:picLocks noChangeArrowheads="1"/>
          </p:cNvPicPr>
          <p:nvPr/>
        </p:nvPicPr>
        <p:blipFill>
          <a:blip r:embed="rId2">
            <a:extLst>
              <a:ext uri="{28A0092B-C50C-407E-A947-70E740481C1C}">
                <a14:useLocalDpi xmlns:a14="http://schemas.microsoft.com/office/drawing/2010/main" val="0"/>
              </a:ext>
            </a:extLst>
          </a:blip>
          <a:srcRect l="74057" t="11699" r="2142" b="55080"/>
          <a:stretch>
            <a:fillRect/>
          </a:stretch>
        </p:blipFill>
        <p:spPr bwMode="auto">
          <a:xfrm>
            <a:off x="2667000" y="1630364"/>
            <a:ext cx="274320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8" name="Picture 9">
            <a:extLst>
              <a:ext uri="{FF2B5EF4-FFF2-40B4-BE49-F238E27FC236}">
                <a16:creationId xmlns:a16="http://schemas.microsoft.com/office/drawing/2014/main" id="{2A381A45-B49F-F04A-8E24-8707AFDA1D40}"/>
              </a:ext>
            </a:extLst>
          </p:cNvPr>
          <p:cNvPicPr preferRelativeResize="0">
            <a:picLocks noChangeArrowheads="1"/>
          </p:cNvPicPr>
          <p:nvPr/>
        </p:nvPicPr>
        <p:blipFill>
          <a:blip r:embed="rId2">
            <a:extLst>
              <a:ext uri="{28A0092B-C50C-407E-A947-70E740481C1C}">
                <a14:useLocalDpi xmlns:a14="http://schemas.microsoft.com/office/drawing/2010/main" val="0"/>
              </a:ext>
            </a:extLst>
          </a:blip>
          <a:srcRect l="25385" t="22887" r="51291" b="43475"/>
          <a:stretch>
            <a:fillRect/>
          </a:stretch>
        </p:blipFill>
        <p:spPr bwMode="auto">
          <a:xfrm flipH="1">
            <a:off x="6781800" y="1630364"/>
            <a:ext cx="2743200" cy="484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B9617ABC-54D0-2048-8D22-9F6A0A320886}"/>
              </a:ext>
            </a:extLst>
          </p:cNvPr>
          <p:cNvCxnSpPr/>
          <p:nvPr/>
        </p:nvCxnSpPr>
        <p:spPr>
          <a:xfrm>
            <a:off x="2133600" y="3260725"/>
            <a:ext cx="8153400" cy="0"/>
          </a:xfrm>
          <a:prstGeom prst="line">
            <a:avLst/>
          </a:prstGeom>
          <a:ln>
            <a:solidFill>
              <a:schemeClr val="bg1"/>
            </a:solidFill>
            <a:tailEnd type="triangle"/>
          </a:ln>
          <a:effectLst/>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98DA4640-1217-EB47-B7ED-57ECEF546E33}"/>
              </a:ext>
            </a:extLst>
          </p:cNvPr>
          <p:cNvCxnSpPr/>
          <p:nvPr/>
        </p:nvCxnSpPr>
        <p:spPr>
          <a:xfrm>
            <a:off x="2276475" y="4886325"/>
            <a:ext cx="8153400" cy="0"/>
          </a:xfrm>
          <a:prstGeom prst="line">
            <a:avLst/>
          </a:prstGeom>
          <a:ln>
            <a:solidFill>
              <a:schemeClr val="bg1"/>
            </a:solidFill>
            <a:tailEnd type="triangle"/>
          </a:ln>
          <a:effec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9611914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Lambertian photometric stereo">
            <a:extLst>
              <a:ext uri="{FF2B5EF4-FFF2-40B4-BE49-F238E27FC236}">
                <a16:creationId xmlns:a16="http://schemas.microsoft.com/office/drawing/2014/main" id="{8EEC26C6-D0CA-4F72-A103-67AA3EE75558}"/>
              </a:ext>
            </a:extLst>
          </p:cNvPr>
          <p:cNvSpPr txBox="1">
            <a:spLocks/>
          </p:cNvSpPr>
          <p:nvPr/>
        </p:nvSpPr>
        <p:spPr>
          <a:xfrm>
            <a:off x="1925836" y="232172"/>
            <a:ext cx="8340328" cy="664318"/>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b"/>
          <a:lstStyle>
            <a:lvl1pPr marL="0" marR="0" indent="0" algn="ctr"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1pPr>
            <a:lvl2pPr marL="0" marR="0" indent="2286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2pPr>
            <a:lvl3pPr marL="0" marR="0" indent="4572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3pPr>
            <a:lvl4pPr marL="0" marR="0" indent="6858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4pPr>
            <a:lvl5pPr marL="0" marR="0" indent="9144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5pPr>
            <a:lvl6pPr marL="0" marR="0" indent="11430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6pPr>
            <a:lvl7pPr marL="0" marR="0" indent="13716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7pPr>
            <a:lvl8pPr marL="0" marR="0" indent="16002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8pPr>
            <a:lvl9pPr marL="0" marR="0" indent="18288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9pPr>
          </a:lstStyle>
          <a:p>
            <a:pPr hangingPunct="1"/>
            <a:r>
              <a:rPr lang="en-US" sz="2953" dirty="0"/>
              <a:t>Enforcing integrability</a:t>
            </a:r>
          </a:p>
        </p:txBody>
      </p:sp>
      <p:sp>
        <p:nvSpPr>
          <p:cNvPr id="5" name="Text Box 13">
            <a:extLst>
              <a:ext uri="{FF2B5EF4-FFF2-40B4-BE49-F238E27FC236}">
                <a16:creationId xmlns:a16="http://schemas.microsoft.com/office/drawing/2014/main" id="{26EC46CC-1B96-48CA-BBF5-1899270D779C}"/>
              </a:ext>
            </a:extLst>
          </p:cNvPr>
          <p:cNvSpPr txBox="1">
            <a:spLocks noChangeArrowheads="1"/>
          </p:cNvSpPr>
          <p:nvPr/>
        </p:nvSpPr>
        <p:spPr bwMode="auto">
          <a:xfrm>
            <a:off x="1925836" y="971064"/>
            <a:ext cx="5612370" cy="395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hangingPunct="0">
              <a:spcBef>
                <a:spcPct val="0"/>
              </a:spcBef>
              <a:spcAft>
                <a:spcPct val="0"/>
              </a:spcAft>
              <a:defRPr/>
            </a:pPr>
            <a:r>
              <a:rPr lang="en-US" altLang="en-US" sz="1969" dirty="0">
                <a:solidFill>
                  <a:srgbClr val="000000"/>
                </a:solidFill>
                <a:latin typeface="Calibri Light" panose="020F0302020204030204" pitchFamily="34" charset="0"/>
                <a:sym typeface="Helvetica Light"/>
              </a:rPr>
              <a:t>What does the integrability constraint correspond to?</a:t>
            </a:r>
          </a:p>
        </p:txBody>
      </p:sp>
      <p:sp>
        <p:nvSpPr>
          <p:cNvPr id="8" name="define “pseudo-normal”">
            <a:extLst>
              <a:ext uri="{FF2B5EF4-FFF2-40B4-BE49-F238E27FC236}">
                <a16:creationId xmlns:a16="http://schemas.microsoft.com/office/drawing/2014/main" id="{4FBABBF7-9109-4A83-9A9E-EBE79EC64DB9}"/>
              </a:ext>
            </a:extLst>
          </p:cNvPr>
          <p:cNvSpPr txBox="1"/>
          <p:nvPr/>
        </p:nvSpPr>
        <p:spPr>
          <a:xfrm>
            <a:off x="1925836" y="1373466"/>
            <a:ext cx="8138928" cy="3751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b">
            <a:spAutoFit/>
          </a:bodyPr>
          <a:lstStyle>
            <a:lvl1pPr algn="ctr" defTabSz="584200">
              <a:defRPr sz="2400">
                <a:solidFill>
                  <a:srgbClr val="606060"/>
                </a:solidFill>
                <a:latin typeface="+mn-lt"/>
                <a:ea typeface="+mn-ea"/>
                <a:cs typeface="+mn-cs"/>
                <a:sym typeface="Helvetica Neue Light"/>
              </a:defRPr>
            </a:lvl1pPr>
          </a:lstStyle>
          <a:p>
            <a:pPr marL="321457" indent="-321457" algn="l" defTabSz="410751" hangingPunct="0">
              <a:buFont typeface="Arial" panose="020B0604020202020204" pitchFamily="34" charset="0"/>
              <a:buChar char="•"/>
              <a:defRPr/>
            </a:pPr>
            <a:r>
              <a:rPr lang="en-US" sz="1969" kern="0" dirty="0">
                <a:solidFill>
                  <a:srgbClr val="000000"/>
                </a:solidFill>
                <a:latin typeface="Calibri Light" panose="020F0302020204030204" pitchFamily="34" charset="0"/>
              </a:rPr>
              <a:t>Differentiation order should not matter:</a:t>
            </a:r>
            <a:endParaRPr sz="1969" kern="0" dirty="0">
              <a:solidFill>
                <a:srgbClr val="000000"/>
              </a:solidFill>
              <a:latin typeface="Calibri Light" panose="020F030202020403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899FF7CB-062C-4330-948F-0A49A667BDF0}"/>
                  </a:ext>
                </a:extLst>
              </p:cNvPr>
              <p:cNvSpPr/>
              <p:nvPr/>
            </p:nvSpPr>
            <p:spPr>
              <a:xfrm>
                <a:off x="4012851" y="1884701"/>
                <a:ext cx="2002600" cy="4964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1266" i="1">
                              <a:latin typeface="Cambria Math" panose="02040503050406030204" pitchFamily="18" charset="0"/>
                            </a:rPr>
                          </m:ctrlPr>
                        </m:fPr>
                        <m:num>
                          <m:r>
                            <a:rPr lang="en-US" sz="1266" i="1">
                              <a:latin typeface="Cambria Math" panose="02040503050406030204" pitchFamily="18" charset="0"/>
                            </a:rPr>
                            <m:t>𝑑</m:t>
                          </m:r>
                        </m:num>
                        <m:den>
                          <m:r>
                            <a:rPr lang="en-US" sz="1266" i="1">
                              <a:latin typeface="Cambria Math" panose="02040503050406030204" pitchFamily="18" charset="0"/>
                            </a:rPr>
                            <m:t>𝑑𝑦</m:t>
                          </m:r>
                        </m:den>
                      </m:f>
                      <m:f>
                        <m:fPr>
                          <m:ctrlPr>
                            <a:rPr lang="en-US" sz="1266" i="1">
                              <a:latin typeface="Cambria Math" panose="02040503050406030204" pitchFamily="18" charset="0"/>
                            </a:rPr>
                          </m:ctrlPr>
                        </m:fPr>
                        <m:num>
                          <m:r>
                            <a:rPr lang="en-US" sz="1266" i="1">
                              <a:latin typeface="Cambria Math" panose="02040503050406030204" pitchFamily="18" charset="0"/>
                            </a:rPr>
                            <m:t>𝑑𝑓</m:t>
                          </m:r>
                          <m:r>
                            <a:rPr lang="en-US" sz="1266" i="1">
                              <a:latin typeface="Cambria Math" panose="02040503050406030204" pitchFamily="18" charset="0"/>
                            </a:rPr>
                            <m:t>(</m:t>
                          </m:r>
                          <m:r>
                            <a:rPr lang="en-US" sz="1266" i="1">
                              <a:latin typeface="Cambria Math" panose="02040503050406030204" pitchFamily="18" charset="0"/>
                            </a:rPr>
                            <m:t>𝑥</m:t>
                          </m:r>
                          <m:r>
                            <a:rPr lang="en-US" sz="1266" i="1">
                              <a:latin typeface="Cambria Math" panose="02040503050406030204" pitchFamily="18" charset="0"/>
                            </a:rPr>
                            <m:t>,</m:t>
                          </m:r>
                          <m:r>
                            <a:rPr lang="en-US" sz="1266" i="1">
                              <a:latin typeface="Cambria Math" panose="02040503050406030204" pitchFamily="18" charset="0"/>
                            </a:rPr>
                            <m:t>𝑦</m:t>
                          </m:r>
                          <m:r>
                            <a:rPr lang="en-US" sz="1266" i="1">
                              <a:latin typeface="Cambria Math" panose="02040503050406030204" pitchFamily="18" charset="0"/>
                            </a:rPr>
                            <m:t>)</m:t>
                          </m:r>
                        </m:num>
                        <m:den>
                          <m:r>
                            <a:rPr lang="en-US" sz="1266" i="1">
                              <a:latin typeface="Cambria Math" panose="02040503050406030204" pitchFamily="18" charset="0"/>
                            </a:rPr>
                            <m:t>𝑑𝑥</m:t>
                          </m:r>
                        </m:den>
                      </m:f>
                      <m:r>
                        <a:rPr lang="en-US" sz="1266" i="1">
                          <a:latin typeface="Cambria Math" panose="02040503050406030204" pitchFamily="18" charset="0"/>
                        </a:rPr>
                        <m:t>=</m:t>
                      </m:r>
                      <m:f>
                        <m:fPr>
                          <m:ctrlPr>
                            <a:rPr lang="en-US" sz="1266" i="1">
                              <a:latin typeface="Cambria Math" panose="02040503050406030204" pitchFamily="18" charset="0"/>
                            </a:rPr>
                          </m:ctrlPr>
                        </m:fPr>
                        <m:num>
                          <m:r>
                            <a:rPr lang="en-US" sz="1266" i="1">
                              <a:latin typeface="Cambria Math" panose="02040503050406030204" pitchFamily="18" charset="0"/>
                            </a:rPr>
                            <m:t>𝑑</m:t>
                          </m:r>
                        </m:num>
                        <m:den>
                          <m:r>
                            <a:rPr lang="en-US" sz="1266" i="1">
                              <a:latin typeface="Cambria Math" panose="02040503050406030204" pitchFamily="18" charset="0"/>
                            </a:rPr>
                            <m:t>𝑑𝑥</m:t>
                          </m:r>
                        </m:den>
                      </m:f>
                      <m:f>
                        <m:fPr>
                          <m:ctrlPr>
                            <a:rPr lang="en-US" sz="1266" i="1">
                              <a:latin typeface="Cambria Math" panose="02040503050406030204" pitchFamily="18" charset="0"/>
                            </a:rPr>
                          </m:ctrlPr>
                        </m:fPr>
                        <m:num>
                          <m:r>
                            <a:rPr lang="en-US" sz="1266" i="1">
                              <a:latin typeface="Cambria Math" panose="02040503050406030204" pitchFamily="18" charset="0"/>
                            </a:rPr>
                            <m:t>𝑑𝑓</m:t>
                          </m:r>
                          <m:r>
                            <a:rPr lang="en-US" sz="1266" i="1">
                              <a:latin typeface="Cambria Math" panose="02040503050406030204" pitchFamily="18" charset="0"/>
                            </a:rPr>
                            <m:t>(</m:t>
                          </m:r>
                          <m:r>
                            <a:rPr lang="en-US" sz="1266" i="1">
                              <a:latin typeface="Cambria Math" panose="02040503050406030204" pitchFamily="18" charset="0"/>
                            </a:rPr>
                            <m:t>𝑥</m:t>
                          </m:r>
                          <m:r>
                            <a:rPr lang="en-US" sz="1266" i="1">
                              <a:latin typeface="Cambria Math" panose="02040503050406030204" pitchFamily="18" charset="0"/>
                            </a:rPr>
                            <m:t>,</m:t>
                          </m:r>
                          <m:r>
                            <a:rPr lang="en-US" sz="1266" i="1">
                              <a:latin typeface="Cambria Math" panose="02040503050406030204" pitchFamily="18" charset="0"/>
                            </a:rPr>
                            <m:t>𝑦</m:t>
                          </m:r>
                          <m:r>
                            <a:rPr lang="en-US" sz="1266" i="1">
                              <a:latin typeface="Cambria Math" panose="02040503050406030204" pitchFamily="18" charset="0"/>
                            </a:rPr>
                            <m:t>)</m:t>
                          </m:r>
                        </m:num>
                        <m:den>
                          <m:r>
                            <a:rPr lang="en-US" sz="1266" i="1">
                              <a:latin typeface="Cambria Math" panose="02040503050406030204" pitchFamily="18" charset="0"/>
                            </a:rPr>
                            <m:t>𝑑𝑦</m:t>
                          </m:r>
                        </m:den>
                      </m:f>
                    </m:oMath>
                  </m:oMathPara>
                </a14:m>
                <a:endParaRPr lang="en-US" sz="1266" dirty="0"/>
              </a:p>
            </p:txBody>
          </p:sp>
        </mc:Choice>
        <mc:Fallback xmlns="">
          <p:sp>
            <p:nvSpPr>
              <p:cNvPr id="3" name="Rectangle 2">
                <a:extLst>
                  <a:ext uri="{FF2B5EF4-FFF2-40B4-BE49-F238E27FC236}">
                    <a16:creationId xmlns:a16="http://schemas.microsoft.com/office/drawing/2014/main" id="{899FF7CB-062C-4330-948F-0A49A667BDF0}"/>
                  </a:ext>
                </a:extLst>
              </p:cNvPr>
              <p:cNvSpPr>
                <a:spLocks noRot="1" noChangeAspect="1" noMove="1" noResize="1" noEditPoints="1" noAdjustHandles="1" noChangeArrowheads="1" noChangeShapeType="1" noTextEdit="1"/>
              </p:cNvSpPr>
              <p:nvPr/>
            </p:nvSpPr>
            <p:spPr>
              <a:xfrm>
                <a:off x="4012851" y="1884701"/>
                <a:ext cx="2002600" cy="496483"/>
              </a:xfrm>
              <a:prstGeom prst="rect">
                <a:avLst/>
              </a:prstGeom>
              <a:blipFill>
                <a:blip r:embed="rId3"/>
                <a:stretch>
                  <a:fillRect b="-2500"/>
                </a:stretch>
              </a:blipFill>
            </p:spPr>
            <p:txBody>
              <a:bodyPr/>
              <a:lstStyle/>
              <a:p>
                <a:r>
                  <a:rPr lang="en-US">
                    <a:noFill/>
                  </a:rPr>
                  <a:t> </a:t>
                </a:r>
              </a:p>
            </p:txBody>
          </p:sp>
        </mc:Fallback>
      </mc:AlternateContent>
      <p:sp>
        <p:nvSpPr>
          <p:cNvPr id="22" name="define “pseudo-normal”">
            <a:extLst>
              <a:ext uri="{FF2B5EF4-FFF2-40B4-BE49-F238E27FC236}">
                <a16:creationId xmlns:a16="http://schemas.microsoft.com/office/drawing/2014/main" id="{08412E92-15F2-48E8-9EBE-6F22734CF81E}"/>
              </a:ext>
            </a:extLst>
          </p:cNvPr>
          <p:cNvSpPr txBox="1"/>
          <p:nvPr/>
        </p:nvSpPr>
        <p:spPr>
          <a:xfrm>
            <a:off x="1925836" y="2982400"/>
            <a:ext cx="8138928" cy="3751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b">
            <a:spAutoFit/>
          </a:bodyPr>
          <a:lstStyle>
            <a:lvl1pPr algn="ctr" defTabSz="584200">
              <a:defRPr sz="2400">
                <a:solidFill>
                  <a:srgbClr val="606060"/>
                </a:solidFill>
                <a:latin typeface="+mn-lt"/>
                <a:ea typeface="+mn-ea"/>
                <a:cs typeface="+mn-cs"/>
                <a:sym typeface="Helvetica Neue Light"/>
              </a:defRPr>
            </a:lvl1pPr>
          </a:lstStyle>
          <a:p>
            <a:pPr marL="321457" indent="-321457" algn="l" defTabSz="410751" hangingPunct="0">
              <a:buFont typeface="Arial" panose="020B0604020202020204" pitchFamily="34" charset="0"/>
              <a:buChar char="•"/>
              <a:defRPr/>
            </a:pPr>
            <a:r>
              <a:rPr lang="en-US" sz="1969" kern="0" dirty="0">
                <a:solidFill>
                  <a:srgbClr val="000000"/>
                </a:solidFill>
                <a:latin typeface="Calibri Light" panose="020F0302020204030204" pitchFamily="34" charset="0"/>
              </a:rPr>
              <a:t>Can you think of a way to express the above using pseudo-</a:t>
            </a:r>
            <a:r>
              <a:rPr lang="en-US" sz="1969" kern="0" dirty="0" err="1">
                <a:solidFill>
                  <a:srgbClr val="000000"/>
                </a:solidFill>
                <a:latin typeface="Calibri Light" panose="020F0302020204030204" pitchFamily="34" charset="0"/>
              </a:rPr>
              <a:t>normals</a:t>
            </a:r>
            <a:r>
              <a:rPr lang="en-US" sz="1969" kern="0" dirty="0">
                <a:solidFill>
                  <a:srgbClr val="000000"/>
                </a:solidFill>
                <a:latin typeface="Calibri Light" panose="020F0302020204030204" pitchFamily="34" charset="0"/>
              </a:rPr>
              <a:t> </a:t>
            </a:r>
            <a:r>
              <a:rPr lang="en-US" sz="1969" b="1" kern="0" dirty="0">
                <a:solidFill>
                  <a:srgbClr val="000000"/>
                </a:solidFill>
                <a:latin typeface="Calibri Light" panose="020F0302020204030204" pitchFamily="34" charset="0"/>
              </a:rPr>
              <a:t>b</a:t>
            </a:r>
            <a:r>
              <a:rPr lang="en-US" sz="1969" kern="0" dirty="0">
                <a:solidFill>
                  <a:srgbClr val="000000"/>
                </a:solidFill>
                <a:latin typeface="Calibri Light" panose="020F0302020204030204" pitchFamily="34" charset="0"/>
              </a:rPr>
              <a:t>?</a:t>
            </a:r>
            <a:endParaRPr sz="1969" kern="0" dirty="0">
              <a:solidFill>
                <a:srgbClr val="000000"/>
              </a:solidFill>
              <a:latin typeface="Calibri Light" panose="020F0302020204030204" pitchFamily="34" charset="0"/>
            </a:endParaRPr>
          </a:p>
        </p:txBody>
      </p:sp>
    </p:spTree>
    <p:extLst>
      <p:ext uri="{BB962C8B-B14F-4D97-AF65-F5344CB8AC3E}">
        <p14:creationId xmlns:p14="http://schemas.microsoft.com/office/powerpoint/2010/main" val="1026646574"/>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Lambertian photometric stereo">
            <a:extLst>
              <a:ext uri="{FF2B5EF4-FFF2-40B4-BE49-F238E27FC236}">
                <a16:creationId xmlns:a16="http://schemas.microsoft.com/office/drawing/2014/main" id="{8EEC26C6-D0CA-4F72-A103-67AA3EE75558}"/>
              </a:ext>
            </a:extLst>
          </p:cNvPr>
          <p:cNvSpPr txBox="1">
            <a:spLocks/>
          </p:cNvSpPr>
          <p:nvPr/>
        </p:nvSpPr>
        <p:spPr>
          <a:xfrm>
            <a:off x="1925836" y="232172"/>
            <a:ext cx="8340328" cy="664318"/>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b"/>
          <a:lstStyle>
            <a:lvl1pPr marL="0" marR="0" indent="0" algn="ctr"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1pPr>
            <a:lvl2pPr marL="0" marR="0" indent="2286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2pPr>
            <a:lvl3pPr marL="0" marR="0" indent="4572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3pPr>
            <a:lvl4pPr marL="0" marR="0" indent="6858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4pPr>
            <a:lvl5pPr marL="0" marR="0" indent="9144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5pPr>
            <a:lvl6pPr marL="0" marR="0" indent="11430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6pPr>
            <a:lvl7pPr marL="0" marR="0" indent="13716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7pPr>
            <a:lvl8pPr marL="0" marR="0" indent="16002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8pPr>
            <a:lvl9pPr marL="0" marR="0" indent="18288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9pPr>
          </a:lstStyle>
          <a:p>
            <a:pPr hangingPunct="1"/>
            <a:r>
              <a:rPr lang="en-US" sz="2953" dirty="0"/>
              <a:t>Enforcing integrability</a:t>
            </a:r>
          </a:p>
        </p:txBody>
      </p:sp>
      <p:sp>
        <p:nvSpPr>
          <p:cNvPr id="5" name="Text Box 13">
            <a:extLst>
              <a:ext uri="{FF2B5EF4-FFF2-40B4-BE49-F238E27FC236}">
                <a16:creationId xmlns:a16="http://schemas.microsoft.com/office/drawing/2014/main" id="{26EC46CC-1B96-48CA-BBF5-1899270D779C}"/>
              </a:ext>
            </a:extLst>
          </p:cNvPr>
          <p:cNvSpPr txBox="1">
            <a:spLocks noChangeArrowheads="1"/>
          </p:cNvSpPr>
          <p:nvPr/>
        </p:nvSpPr>
        <p:spPr bwMode="auto">
          <a:xfrm>
            <a:off x="1925836" y="971064"/>
            <a:ext cx="5612370" cy="395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hangingPunct="0">
              <a:spcBef>
                <a:spcPct val="0"/>
              </a:spcBef>
              <a:spcAft>
                <a:spcPct val="0"/>
              </a:spcAft>
              <a:defRPr/>
            </a:pPr>
            <a:r>
              <a:rPr lang="en-US" altLang="en-US" sz="1969" dirty="0">
                <a:solidFill>
                  <a:srgbClr val="000000"/>
                </a:solidFill>
                <a:latin typeface="Calibri Light" panose="020F0302020204030204" pitchFamily="34" charset="0"/>
                <a:sym typeface="Helvetica Light"/>
              </a:rPr>
              <a:t>What does the integrability constraint correspond to?</a:t>
            </a:r>
          </a:p>
        </p:txBody>
      </p:sp>
      <p:sp>
        <p:nvSpPr>
          <p:cNvPr id="8" name="define “pseudo-normal”">
            <a:extLst>
              <a:ext uri="{FF2B5EF4-FFF2-40B4-BE49-F238E27FC236}">
                <a16:creationId xmlns:a16="http://schemas.microsoft.com/office/drawing/2014/main" id="{4FBABBF7-9109-4A83-9A9E-EBE79EC64DB9}"/>
              </a:ext>
            </a:extLst>
          </p:cNvPr>
          <p:cNvSpPr txBox="1"/>
          <p:nvPr/>
        </p:nvSpPr>
        <p:spPr>
          <a:xfrm>
            <a:off x="1925836" y="1373466"/>
            <a:ext cx="8138928" cy="3751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b">
            <a:spAutoFit/>
          </a:bodyPr>
          <a:lstStyle>
            <a:lvl1pPr algn="ctr" defTabSz="584200">
              <a:defRPr sz="2400">
                <a:solidFill>
                  <a:srgbClr val="606060"/>
                </a:solidFill>
                <a:latin typeface="+mn-lt"/>
                <a:ea typeface="+mn-ea"/>
                <a:cs typeface="+mn-cs"/>
                <a:sym typeface="Helvetica Neue Light"/>
              </a:defRPr>
            </a:lvl1pPr>
          </a:lstStyle>
          <a:p>
            <a:pPr marL="321457" indent="-321457" algn="l" defTabSz="410751" hangingPunct="0">
              <a:buFont typeface="Arial" panose="020B0604020202020204" pitchFamily="34" charset="0"/>
              <a:buChar char="•"/>
              <a:defRPr/>
            </a:pPr>
            <a:r>
              <a:rPr lang="en-US" sz="1969" kern="0" dirty="0">
                <a:solidFill>
                  <a:srgbClr val="000000"/>
                </a:solidFill>
                <a:latin typeface="Calibri Light" panose="020F0302020204030204" pitchFamily="34" charset="0"/>
              </a:rPr>
              <a:t>Differentiation order should not matter:</a:t>
            </a:r>
            <a:endParaRPr sz="1969" kern="0" dirty="0">
              <a:solidFill>
                <a:srgbClr val="000000"/>
              </a:solidFill>
              <a:latin typeface="Calibri Light" panose="020F030202020403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899FF7CB-062C-4330-948F-0A49A667BDF0}"/>
                  </a:ext>
                </a:extLst>
              </p:cNvPr>
              <p:cNvSpPr/>
              <p:nvPr/>
            </p:nvSpPr>
            <p:spPr>
              <a:xfrm>
                <a:off x="4012850" y="1884701"/>
                <a:ext cx="2002600" cy="4964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1266" i="1">
                              <a:latin typeface="Cambria Math" panose="02040503050406030204" pitchFamily="18" charset="0"/>
                            </a:rPr>
                          </m:ctrlPr>
                        </m:fPr>
                        <m:num>
                          <m:r>
                            <a:rPr lang="en-US" sz="1266" i="1">
                              <a:latin typeface="Cambria Math" panose="02040503050406030204" pitchFamily="18" charset="0"/>
                            </a:rPr>
                            <m:t>𝑑</m:t>
                          </m:r>
                        </m:num>
                        <m:den>
                          <m:r>
                            <a:rPr lang="en-US" sz="1266" i="1">
                              <a:latin typeface="Cambria Math" panose="02040503050406030204" pitchFamily="18" charset="0"/>
                            </a:rPr>
                            <m:t>𝑑𝑦</m:t>
                          </m:r>
                        </m:den>
                      </m:f>
                      <m:f>
                        <m:fPr>
                          <m:ctrlPr>
                            <a:rPr lang="en-US" sz="1266" i="1">
                              <a:latin typeface="Cambria Math" panose="02040503050406030204" pitchFamily="18" charset="0"/>
                            </a:rPr>
                          </m:ctrlPr>
                        </m:fPr>
                        <m:num>
                          <m:r>
                            <a:rPr lang="en-US" sz="1266" i="1">
                              <a:latin typeface="Cambria Math" panose="02040503050406030204" pitchFamily="18" charset="0"/>
                            </a:rPr>
                            <m:t>𝑑𝑓</m:t>
                          </m:r>
                          <m:r>
                            <a:rPr lang="en-US" sz="1266" i="1">
                              <a:latin typeface="Cambria Math" panose="02040503050406030204" pitchFamily="18" charset="0"/>
                            </a:rPr>
                            <m:t>(</m:t>
                          </m:r>
                          <m:r>
                            <a:rPr lang="en-US" sz="1266" i="1">
                              <a:latin typeface="Cambria Math" panose="02040503050406030204" pitchFamily="18" charset="0"/>
                            </a:rPr>
                            <m:t>𝑥</m:t>
                          </m:r>
                          <m:r>
                            <a:rPr lang="en-US" sz="1266" i="1">
                              <a:latin typeface="Cambria Math" panose="02040503050406030204" pitchFamily="18" charset="0"/>
                            </a:rPr>
                            <m:t>,</m:t>
                          </m:r>
                          <m:r>
                            <a:rPr lang="en-US" sz="1266" i="1">
                              <a:latin typeface="Cambria Math" panose="02040503050406030204" pitchFamily="18" charset="0"/>
                            </a:rPr>
                            <m:t>𝑦</m:t>
                          </m:r>
                          <m:r>
                            <a:rPr lang="en-US" sz="1266" i="1">
                              <a:latin typeface="Cambria Math" panose="02040503050406030204" pitchFamily="18" charset="0"/>
                            </a:rPr>
                            <m:t>)</m:t>
                          </m:r>
                        </m:num>
                        <m:den>
                          <m:r>
                            <a:rPr lang="en-US" sz="1266" i="1">
                              <a:latin typeface="Cambria Math" panose="02040503050406030204" pitchFamily="18" charset="0"/>
                            </a:rPr>
                            <m:t>𝑑𝑥</m:t>
                          </m:r>
                        </m:den>
                      </m:f>
                      <m:r>
                        <a:rPr lang="en-US" sz="1266" i="1">
                          <a:latin typeface="Cambria Math" panose="02040503050406030204" pitchFamily="18" charset="0"/>
                        </a:rPr>
                        <m:t>=</m:t>
                      </m:r>
                      <m:f>
                        <m:fPr>
                          <m:ctrlPr>
                            <a:rPr lang="en-US" sz="1266" i="1">
                              <a:latin typeface="Cambria Math" panose="02040503050406030204" pitchFamily="18" charset="0"/>
                            </a:rPr>
                          </m:ctrlPr>
                        </m:fPr>
                        <m:num>
                          <m:r>
                            <a:rPr lang="en-US" sz="1266" i="1">
                              <a:latin typeface="Cambria Math" panose="02040503050406030204" pitchFamily="18" charset="0"/>
                            </a:rPr>
                            <m:t>𝑑</m:t>
                          </m:r>
                        </m:num>
                        <m:den>
                          <m:r>
                            <a:rPr lang="en-US" sz="1266" i="1">
                              <a:latin typeface="Cambria Math" panose="02040503050406030204" pitchFamily="18" charset="0"/>
                            </a:rPr>
                            <m:t>𝑑𝑥</m:t>
                          </m:r>
                        </m:den>
                      </m:f>
                      <m:f>
                        <m:fPr>
                          <m:ctrlPr>
                            <a:rPr lang="en-US" sz="1266" i="1">
                              <a:latin typeface="Cambria Math" panose="02040503050406030204" pitchFamily="18" charset="0"/>
                            </a:rPr>
                          </m:ctrlPr>
                        </m:fPr>
                        <m:num>
                          <m:r>
                            <a:rPr lang="en-US" sz="1266" i="1">
                              <a:latin typeface="Cambria Math" panose="02040503050406030204" pitchFamily="18" charset="0"/>
                            </a:rPr>
                            <m:t>𝑑𝑓</m:t>
                          </m:r>
                          <m:r>
                            <a:rPr lang="en-US" sz="1266" i="1">
                              <a:latin typeface="Cambria Math" panose="02040503050406030204" pitchFamily="18" charset="0"/>
                            </a:rPr>
                            <m:t>(</m:t>
                          </m:r>
                          <m:r>
                            <a:rPr lang="en-US" sz="1266" i="1">
                              <a:latin typeface="Cambria Math" panose="02040503050406030204" pitchFamily="18" charset="0"/>
                            </a:rPr>
                            <m:t>𝑥</m:t>
                          </m:r>
                          <m:r>
                            <a:rPr lang="en-US" sz="1266" i="1">
                              <a:latin typeface="Cambria Math" panose="02040503050406030204" pitchFamily="18" charset="0"/>
                            </a:rPr>
                            <m:t>,</m:t>
                          </m:r>
                          <m:r>
                            <a:rPr lang="en-US" sz="1266" i="1">
                              <a:latin typeface="Cambria Math" panose="02040503050406030204" pitchFamily="18" charset="0"/>
                            </a:rPr>
                            <m:t>𝑦</m:t>
                          </m:r>
                          <m:r>
                            <a:rPr lang="en-US" sz="1266" i="1">
                              <a:latin typeface="Cambria Math" panose="02040503050406030204" pitchFamily="18" charset="0"/>
                            </a:rPr>
                            <m:t>)</m:t>
                          </m:r>
                        </m:num>
                        <m:den>
                          <m:r>
                            <a:rPr lang="en-US" sz="1266" i="1">
                              <a:latin typeface="Cambria Math" panose="02040503050406030204" pitchFamily="18" charset="0"/>
                            </a:rPr>
                            <m:t>𝑑𝑦</m:t>
                          </m:r>
                        </m:den>
                      </m:f>
                    </m:oMath>
                  </m:oMathPara>
                </a14:m>
                <a:endParaRPr lang="en-US" sz="1266" dirty="0"/>
              </a:p>
            </p:txBody>
          </p:sp>
        </mc:Choice>
        <mc:Fallback xmlns="">
          <p:sp>
            <p:nvSpPr>
              <p:cNvPr id="3" name="Rectangle 2">
                <a:extLst>
                  <a:ext uri="{FF2B5EF4-FFF2-40B4-BE49-F238E27FC236}">
                    <a16:creationId xmlns:a16="http://schemas.microsoft.com/office/drawing/2014/main" id="{899FF7CB-062C-4330-948F-0A49A667BDF0}"/>
                  </a:ext>
                </a:extLst>
              </p:cNvPr>
              <p:cNvSpPr>
                <a:spLocks noRot="1" noChangeAspect="1" noMove="1" noResize="1" noEditPoints="1" noAdjustHandles="1" noChangeArrowheads="1" noChangeShapeType="1" noTextEdit="1"/>
              </p:cNvSpPr>
              <p:nvPr/>
            </p:nvSpPr>
            <p:spPr>
              <a:xfrm>
                <a:off x="4012850" y="1884701"/>
                <a:ext cx="2002600" cy="496483"/>
              </a:xfrm>
              <a:prstGeom prst="rect">
                <a:avLst/>
              </a:prstGeom>
              <a:blipFill>
                <a:blip r:embed="rId3"/>
                <a:stretch>
                  <a:fillRect b="-2500"/>
                </a:stretch>
              </a:blipFill>
            </p:spPr>
            <p:txBody>
              <a:bodyPr/>
              <a:lstStyle/>
              <a:p>
                <a:r>
                  <a:rPr lang="en-US">
                    <a:noFill/>
                  </a:rPr>
                  <a:t> </a:t>
                </a:r>
              </a:p>
            </p:txBody>
          </p:sp>
        </mc:Fallback>
      </mc:AlternateContent>
      <p:sp>
        <p:nvSpPr>
          <p:cNvPr id="22" name="define “pseudo-normal”">
            <a:extLst>
              <a:ext uri="{FF2B5EF4-FFF2-40B4-BE49-F238E27FC236}">
                <a16:creationId xmlns:a16="http://schemas.microsoft.com/office/drawing/2014/main" id="{08412E92-15F2-48E8-9EBE-6F22734CF81E}"/>
              </a:ext>
            </a:extLst>
          </p:cNvPr>
          <p:cNvSpPr txBox="1"/>
          <p:nvPr/>
        </p:nvSpPr>
        <p:spPr>
          <a:xfrm>
            <a:off x="1925836" y="2982400"/>
            <a:ext cx="8138928" cy="3751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b">
            <a:spAutoFit/>
          </a:bodyPr>
          <a:lstStyle>
            <a:lvl1pPr algn="ctr" defTabSz="584200">
              <a:defRPr sz="2400">
                <a:solidFill>
                  <a:srgbClr val="606060"/>
                </a:solidFill>
                <a:latin typeface="+mn-lt"/>
                <a:ea typeface="+mn-ea"/>
                <a:cs typeface="+mn-cs"/>
                <a:sym typeface="Helvetica Neue Light"/>
              </a:defRPr>
            </a:lvl1pPr>
          </a:lstStyle>
          <a:p>
            <a:pPr marL="321457" indent="-321457" algn="l" defTabSz="410751" hangingPunct="0">
              <a:buFont typeface="Arial" panose="020B0604020202020204" pitchFamily="34" charset="0"/>
              <a:buChar char="•"/>
              <a:defRPr/>
            </a:pPr>
            <a:r>
              <a:rPr lang="en-US" sz="1969" kern="0" dirty="0">
                <a:solidFill>
                  <a:srgbClr val="000000"/>
                </a:solidFill>
                <a:latin typeface="Calibri Light" panose="020F0302020204030204" pitchFamily="34" charset="0"/>
              </a:rPr>
              <a:t>Can you think of a way to express the above using pseudo-</a:t>
            </a:r>
            <a:r>
              <a:rPr lang="en-US" sz="1969" kern="0" dirty="0" err="1">
                <a:solidFill>
                  <a:srgbClr val="000000"/>
                </a:solidFill>
                <a:latin typeface="Calibri Light" panose="020F0302020204030204" pitchFamily="34" charset="0"/>
              </a:rPr>
              <a:t>normals</a:t>
            </a:r>
            <a:r>
              <a:rPr lang="en-US" sz="1969" kern="0" dirty="0">
                <a:solidFill>
                  <a:srgbClr val="000000"/>
                </a:solidFill>
                <a:latin typeface="Calibri Light" panose="020F0302020204030204" pitchFamily="34" charset="0"/>
              </a:rPr>
              <a:t> </a:t>
            </a:r>
            <a:r>
              <a:rPr lang="en-US" sz="1969" b="1" kern="0" dirty="0">
                <a:solidFill>
                  <a:srgbClr val="000000"/>
                </a:solidFill>
                <a:latin typeface="Calibri Light" panose="020F0302020204030204" pitchFamily="34" charset="0"/>
              </a:rPr>
              <a:t>b</a:t>
            </a:r>
            <a:r>
              <a:rPr lang="en-US" sz="1969" kern="0" dirty="0">
                <a:solidFill>
                  <a:srgbClr val="000000"/>
                </a:solidFill>
                <a:latin typeface="Calibri Light" panose="020F0302020204030204" pitchFamily="34" charset="0"/>
              </a:rPr>
              <a:t>?</a:t>
            </a:r>
            <a:endParaRPr sz="1969" kern="0" dirty="0">
              <a:solidFill>
                <a:srgbClr val="000000"/>
              </a:solidFill>
              <a:latin typeface="Calibri Light" panose="020F0302020204030204" pitchFamily="34" charset="0"/>
            </a:endParaRP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E1CCAF71-FB5C-4EBC-8805-B908AD2565C3}"/>
                  </a:ext>
                </a:extLst>
              </p:cNvPr>
              <p:cNvSpPr/>
              <p:nvPr/>
            </p:nvSpPr>
            <p:spPr>
              <a:xfrm>
                <a:off x="3978920" y="3500434"/>
                <a:ext cx="1941814" cy="497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1266" i="1">
                              <a:latin typeface="Cambria Math" panose="02040503050406030204" pitchFamily="18" charset="0"/>
                            </a:rPr>
                          </m:ctrlPr>
                        </m:fPr>
                        <m:num>
                          <m:r>
                            <a:rPr lang="en-US" sz="1266" i="1">
                              <a:latin typeface="Cambria Math" panose="02040503050406030204" pitchFamily="18" charset="0"/>
                            </a:rPr>
                            <m:t>𝑑</m:t>
                          </m:r>
                        </m:num>
                        <m:den>
                          <m:r>
                            <a:rPr lang="en-US" sz="1266" i="1">
                              <a:latin typeface="Cambria Math" panose="02040503050406030204" pitchFamily="18" charset="0"/>
                            </a:rPr>
                            <m:t>𝑑𝑦</m:t>
                          </m:r>
                        </m:den>
                      </m:f>
                      <m:f>
                        <m:fPr>
                          <m:ctrlPr>
                            <a:rPr lang="en-US" sz="1266" i="1">
                              <a:latin typeface="Cambria Math" panose="02040503050406030204" pitchFamily="18" charset="0"/>
                            </a:rPr>
                          </m:ctrlPr>
                        </m:fPr>
                        <m:num>
                          <m:sSub>
                            <m:sSubPr>
                              <m:ctrlPr>
                                <a:rPr lang="en-US" sz="1266" i="1">
                                  <a:latin typeface="Cambria Math" panose="02040503050406030204" pitchFamily="18" charset="0"/>
                                </a:rPr>
                              </m:ctrlPr>
                            </m:sSubPr>
                            <m:e>
                              <m:r>
                                <a:rPr lang="en-US" sz="1266" i="1">
                                  <a:latin typeface="Cambria Math" panose="02040503050406030204" pitchFamily="18" charset="0"/>
                                </a:rPr>
                                <m:t>𝑏</m:t>
                              </m:r>
                            </m:e>
                            <m:sub>
                              <m:r>
                                <a:rPr lang="en-US" sz="1266" i="1">
                                  <a:latin typeface="Cambria Math" panose="02040503050406030204" pitchFamily="18" charset="0"/>
                                </a:rPr>
                                <m:t>1</m:t>
                              </m:r>
                            </m:sub>
                          </m:sSub>
                          <m:r>
                            <a:rPr lang="en-US" sz="1266" i="1">
                              <a:latin typeface="Cambria Math" panose="02040503050406030204" pitchFamily="18" charset="0"/>
                            </a:rPr>
                            <m:t>(</m:t>
                          </m:r>
                          <m:r>
                            <a:rPr lang="en-US" sz="1266" i="1">
                              <a:latin typeface="Cambria Math" panose="02040503050406030204" pitchFamily="18" charset="0"/>
                            </a:rPr>
                            <m:t>𝑥</m:t>
                          </m:r>
                          <m:r>
                            <a:rPr lang="en-US" sz="1266" i="1">
                              <a:latin typeface="Cambria Math" panose="02040503050406030204" pitchFamily="18" charset="0"/>
                            </a:rPr>
                            <m:t>,</m:t>
                          </m:r>
                          <m:r>
                            <a:rPr lang="en-US" sz="1266" i="1">
                              <a:latin typeface="Cambria Math" panose="02040503050406030204" pitchFamily="18" charset="0"/>
                            </a:rPr>
                            <m:t>𝑦</m:t>
                          </m:r>
                          <m:r>
                            <a:rPr lang="en-US" sz="1266" i="1">
                              <a:latin typeface="Cambria Math" panose="02040503050406030204" pitchFamily="18" charset="0"/>
                            </a:rPr>
                            <m:t>)</m:t>
                          </m:r>
                        </m:num>
                        <m:den>
                          <m:sSub>
                            <m:sSubPr>
                              <m:ctrlPr>
                                <a:rPr lang="en-US" sz="1266" i="1">
                                  <a:latin typeface="Cambria Math" panose="02040503050406030204" pitchFamily="18" charset="0"/>
                                </a:rPr>
                              </m:ctrlPr>
                            </m:sSubPr>
                            <m:e>
                              <m:r>
                                <a:rPr lang="en-US" sz="1266" i="1">
                                  <a:latin typeface="Cambria Math" panose="02040503050406030204" pitchFamily="18" charset="0"/>
                                </a:rPr>
                                <m:t>𝑏</m:t>
                              </m:r>
                            </m:e>
                            <m:sub>
                              <m:r>
                                <a:rPr lang="en-US" sz="1266" i="1">
                                  <a:latin typeface="Cambria Math" panose="02040503050406030204" pitchFamily="18" charset="0"/>
                                </a:rPr>
                                <m:t>3</m:t>
                              </m:r>
                            </m:sub>
                          </m:sSub>
                          <m:r>
                            <a:rPr lang="en-US" sz="1266" i="1">
                              <a:latin typeface="Cambria Math" panose="02040503050406030204" pitchFamily="18" charset="0"/>
                            </a:rPr>
                            <m:t>(</m:t>
                          </m:r>
                          <m:r>
                            <a:rPr lang="en-US" sz="1266" i="1">
                              <a:latin typeface="Cambria Math" panose="02040503050406030204" pitchFamily="18" charset="0"/>
                            </a:rPr>
                            <m:t>𝑥</m:t>
                          </m:r>
                          <m:r>
                            <a:rPr lang="en-US" sz="1266" i="1">
                              <a:latin typeface="Cambria Math" panose="02040503050406030204" pitchFamily="18" charset="0"/>
                            </a:rPr>
                            <m:t>,</m:t>
                          </m:r>
                          <m:r>
                            <a:rPr lang="en-US" sz="1266" i="1">
                              <a:latin typeface="Cambria Math" panose="02040503050406030204" pitchFamily="18" charset="0"/>
                            </a:rPr>
                            <m:t>𝑦</m:t>
                          </m:r>
                          <m:r>
                            <a:rPr lang="en-US" sz="1266" i="1">
                              <a:latin typeface="Cambria Math" panose="02040503050406030204" pitchFamily="18" charset="0"/>
                            </a:rPr>
                            <m:t>)</m:t>
                          </m:r>
                        </m:den>
                      </m:f>
                      <m:r>
                        <a:rPr lang="en-US" sz="1266" i="1">
                          <a:latin typeface="Cambria Math" panose="02040503050406030204" pitchFamily="18" charset="0"/>
                        </a:rPr>
                        <m:t>=</m:t>
                      </m:r>
                      <m:f>
                        <m:fPr>
                          <m:ctrlPr>
                            <a:rPr lang="en-US" sz="1266" i="1">
                              <a:latin typeface="Cambria Math" panose="02040503050406030204" pitchFamily="18" charset="0"/>
                            </a:rPr>
                          </m:ctrlPr>
                        </m:fPr>
                        <m:num>
                          <m:r>
                            <a:rPr lang="en-US" sz="1266" i="1">
                              <a:latin typeface="Cambria Math" panose="02040503050406030204" pitchFamily="18" charset="0"/>
                            </a:rPr>
                            <m:t>𝑑</m:t>
                          </m:r>
                        </m:num>
                        <m:den>
                          <m:r>
                            <a:rPr lang="en-US" sz="1266" i="1">
                              <a:latin typeface="Cambria Math" panose="02040503050406030204" pitchFamily="18" charset="0"/>
                            </a:rPr>
                            <m:t>𝑑𝑥</m:t>
                          </m:r>
                        </m:den>
                      </m:f>
                      <m:f>
                        <m:fPr>
                          <m:ctrlPr>
                            <a:rPr lang="en-US" sz="1266" i="1">
                              <a:latin typeface="Cambria Math" panose="02040503050406030204" pitchFamily="18" charset="0"/>
                            </a:rPr>
                          </m:ctrlPr>
                        </m:fPr>
                        <m:num>
                          <m:sSub>
                            <m:sSubPr>
                              <m:ctrlPr>
                                <a:rPr lang="en-US" sz="1266" i="1">
                                  <a:latin typeface="Cambria Math" panose="02040503050406030204" pitchFamily="18" charset="0"/>
                                </a:rPr>
                              </m:ctrlPr>
                            </m:sSubPr>
                            <m:e>
                              <m:r>
                                <a:rPr lang="en-US" sz="1266" i="1">
                                  <a:latin typeface="Cambria Math" panose="02040503050406030204" pitchFamily="18" charset="0"/>
                                </a:rPr>
                                <m:t>𝑏</m:t>
                              </m:r>
                            </m:e>
                            <m:sub>
                              <m:r>
                                <a:rPr lang="en-US" sz="1266" i="1">
                                  <a:latin typeface="Cambria Math" panose="02040503050406030204" pitchFamily="18" charset="0"/>
                                </a:rPr>
                                <m:t>2</m:t>
                              </m:r>
                            </m:sub>
                          </m:sSub>
                          <m:r>
                            <a:rPr lang="en-US" sz="1266" i="1">
                              <a:latin typeface="Cambria Math" panose="02040503050406030204" pitchFamily="18" charset="0"/>
                            </a:rPr>
                            <m:t>(</m:t>
                          </m:r>
                          <m:r>
                            <a:rPr lang="en-US" sz="1266" i="1">
                              <a:latin typeface="Cambria Math" panose="02040503050406030204" pitchFamily="18" charset="0"/>
                            </a:rPr>
                            <m:t>𝑥</m:t>
                          </m:r>
                          <m:r>
                            <a:rPr lang="en-US" sz="1266" i="1">
                              <a:latin typeface="Cambria Math" panose="02040503050406030204" pitchFamily="18" charset="0"/>
                            </a:rPr>
                            <m:t>,</m:t>
                          </m:r>
                          <m:r>
                            <a:rPr lang="en-US" sz="1266" i="1">
                              <a:latin typeface="Cambria Math" panose="02040503050406030204" pitchFamily="18" charset="0"/>
                            </a:rPr>
                            <m:t>𝑦</m:t>
                          </m:r>
                          <m:r>
                            <a:rPr lang="en-US" sz="1266" i="1">
                              <a:latin typeface="Cambria Math" panose="02040503050406030204" pitchFamily="18" charset="0"/>
                            </a:rPr>
                            <m:t>)</m:t>
                          </m:r>
                        </m:num>
                        <m:den>
                          <m:sSub>
                            <m:sSubPr>
                              <m:ctrlPr>
                                <a:rPr lang="en-US" sz="1266" i="1">
                                  <a:latin typeface="Cambria Math" panose="02040503050406030204" pitchFamily="18" charset="0"/>
                                </a:rPr>
                              </m:ctrlPr>
                            </m:sSubPr>
                            <m:e>
                              <m:r>
                                <a:rPr lang="en-US" sz="1266" i="1">
                                  <a:latin typeface="Cambria Math" panose="02040503050406030204" pitchFamily="18" charset="0"/>
                                </a:rPr>
                                <m:t>𝑏</m:t>
                              </m:r>
                            </m:e>
                            <m:sub>
                              <m:r>
                                <a:rPr lang="en-US" sz="1266" i="1">
                                  <a:latin typeface="Cambria Math" panose="02040503050406030204" pitchFamily="18" charset="0"/>
                                </a:rPr>
                                <m:t>3</m:t>
                              </m:r>
                            </m:sub>
                          </m:sSub>
                          <m:r>
                            <a:rPr lang="en-US" sz="1266" i="1">
                              <a:latin typeface="Cambria Math" panose="02040503050406030204" pitchFamily="18" charset="0"/>
                            </a:rPr>
                            <m:t>(</m:t>
                          </m:r>
                          <m:r>
                            <a:rPr lang="en-US" sz="1266" i="1">
                              <a:latin typeface="Cambria Math" panose="02040503050406030204" pitchFamily="18" charset="0"/>
                            </a:rPr>
                            <m:t>𝑥</m:t>
                          </m:r>
                          <m:r>
                            <a:rPr lang="en-US" sz="1266" i="1">
                              <a:latin typeface="Cambria Math" panose="02040503050406030204" pitchFamily="18" charset="0"/>
                            </a:rPr>
                            <m:t>,</m:t>
                          </m:r>
                          <m:r>
                            <a:rPr lang="en-US" sz="1266" i="1">
                              <a:latin typeface="Cambria Math" panose="02040503050406030204" pitchFamily="18" charset="0"/>
                            </a:rPr>
                            <m:t>𝑦</m:t>
                          </m:r>
                          <m:r>
                            <a:rPr lang="en-US" sz="1266" i="1">
                              <a:latin typeface="Cambria Math" panose="02040503050406030204" pitchFamily="18" charset="0"/>
                            </a:rPr>
                            <m:t>)</m:t>
                          </m:r>
                        </m:den>
                      </m:f>
                    </m:oMath>
                  </m:oMathPara>
                </a14:m>
                <a:endParaRPr lang="en-US" sz="1266" dirty="0"/>
              </a:p>
            </p:txBody>
          </p:sp>
        </mc:Choice>
        <mc:Fallback xmlns="">
          <p:sp>
            <p:nvSpPr>
              <p:cNvPr id="9" name="Rectangle 8">
                <a:extLst>
                  <a:ext uri="{FF2B5EF4-FFF2-40B4-BE49-F238E27FC236}">
                    <a16:creationId xmlns:a16="http://schemas.microsoft.com/office/drawing/2014/main" id="{E1CCAF71-FB5C-4EBC-8805-B908AD2565C3}"/>
                  </a:ext>
                </a:extLst>
              </p:cNvPr>
              <p:cNvSpPr>
                <a:spLocks noRot="1" noChangeAspect="1" noMove="1" noResize="1" noEditPoints="1" noAdjustHandles="1" noChangeArrowheads="1" noChangeShapeType="1" noTextEdit="1"/>
              </p:cNvSpPr>
              <p:nvPr/>
            </p:nvSpPr>
            <p:spPr>
              <a:xfrm>
                <a:off x="3978920" y="3500434"/>
                <a:ext cx="1941814" cy="497765"/>
              </a:xfrm>
              <a:prstGeom prst="rect">
                <a:avLst/>
              </a:prstGeom>
              <a:blipFill>
                <a:blip r:embed="rId4"/>
                <a:stretch>
                  <a:fillRect b="-2500"/>
                </a:stretch>
              </a:blipFill>
            </p:spPr>
            <p:txBody>
              <a:bodyPr/>
              <a:lstStyle/>
              <a:p>
                <a:r>
                  <a:rPr lang="en-US">
                    <a:noFill/>
                  </a:rPr>
                  <a:t> </a:t>
                </a:r>
              </a:p>
            </p:txBody>
          </p:sp>
        </mc:Fallback>
      </mc:AlternateContent>
    </p:spTree>
    <p:extLst>
      <p:ext uri="{BB962C8B-B14F-4D97-AF65-F5344CB8AC3E}">
        <p14:creationId xmlns:p14="http://schemas.microsoft.com/office/powerpoint/2010/main" val="3074640530"/>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Lambertian photometric stereo">
            <a:extLst>
              <a:ext uri="{FF2B5EF4-FFF2-40B4-BE49-F238E27FC236}">
                <a16:creationId xmlns:a16="http://schemas.microsoft.com/office/drawing/2014/main" id="{8EEC26C6-D0CA-4F72-A103-67AA3EE75558}"/>
              </a:ext>
            </a:extLst>
          </p:cNvPr>
          <p:cNvSpPr txBox="1">
            <a:spLocks/>
          </p:cNvSpPr>
          <p:nvPr/>
        </p:nvSpPr>
        <p:spPr>
          <a:xfrm>
            <a:off x="1925836" y="232172"/>
            <a:ext cx="8340328" cy="664318"/>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b"/>
          <a:lstStyle>
            <a:lvl1pPr marL="0" marR="0" indent="0" algn="ctr"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1pPr>
            <a:lvl2pPr marL="0" marR="0" indent="2286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2pPr>
            <a:lvl3pPr marL="0" marR="0" indent="4572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3pPr>
            <a:lvl4pPr marL="0" marR="0" indent="6858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4pPr>
            <a:lvl5pPr marL="0" marR="0" indent="9144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5pPr>
            <a:lvl6pPr marL="0" marR="0" indent="11430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6pPr>
            <a:lvl7pPr marL="0" marR="0" indent="13716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7pPr>
            <a:lvl8pPr marL="0" marR="0" indent="16002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8pPr>
            <a:lvl9pPr marL="0" marR="0" indent="18288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9pPr>
          </a:lstStyle>
          <a:p>
            <a:pPr hangingPunct="1"/>
            <a:r>
              <a:rPr lang="en-US" sz="2953" dirty="0"/>
              <a:t>Enforcing integrability</a:t>
            </a:r>
          </a:p>
        </p:txBody>
      </p:sp>
      <p:sp>
        <p:nvSpPr>
          <p:cNvPr id="5" name="Text Box 13">
            <a:extLst>
              <a:ext uri="{FF2B5EF4-FFF2-40B4-BE49-F238E27FC236}">
                <a16:creationId xmlns:a16="http://schemas.microsoft.com/office/drawing/2014/main" id="{26EC46CC-1B96-48CA-BBF5-1899270D779C}"/>
              </a:ext>
            </a:extLst>
          </p:cNvPr>
          <p:cNvSpPr txBox="1">
            <a:spLocks noChangeArrowheads="1"/>
          </p:cNvSpPr>
          <p:nvPr/>
        </p:nvSpPr>
        <p:spPr bwMode="auto">
          <a:xfrm>
            <a:off x="1925836" y="971064"/>
            <a:ext cx="5612370" cy="395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hangingPunct="0">
              <a:spcBef>
                <a:spcPct val="0"/>
              </a:spcBef>
              <a:spcAft>
                <a:spcPct val="0"/>
              </a:spcAft>
              <a:defRPr/>
            </a:pPr>
            <a:r>
              <a:rPr lang="en-US" altLang="en-US" sz="1969" dirty="0">
                <a:solidFill>
                  <a:srgbClr val="000000"/>
                </a:solidFill>
                <a:latin typeface="Calibri Light" panose="020F0302020204030204" pitchFamily="34" charset="0"/>
                <a:sym typeface="Helvetica Light"/>
              </a:rPr>
              <a:t>What does the integrability constraint correspond to?</a:t>
            </a:r>
          </a:p>
        </p:txBody>
      </p:sp>
      <p:sp>
        <p:nvSpPr>
          <p:cNvPr id="8" name="define “pseudo-normal”">
            <a:extLst>
              <a:ext uri="{FF2B5EF4-FFF2-40B4-BE49-F238E27FC236}">
                <a16:creationId xmlns:a16="http://schemas.microsoft.com/office/drawing/2014/main" id="{4FBABBF7-9109-4A83-9A9E-EBE79EC64DB9}"/>
              </a:ext>
            </a:extLst>
          </p:cNvPr>
          <p:cNvSpPr txBox="1"/>
          <p:nvPr/>
        </p:nvSpPr>
        <p:spPr>
          <a:xfrm>
            <a:off x="1925836" y="1373466"/>
            <a:ext cx="8138928" cy="3751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b">
            <a:spAutoFit/>
          </a:bodyPr>
          <a:lstStyle>
            <a:lvl1pPr algn="ctr" defTabSz="584200">
              <a:defRPr sz="2400">
                <a:solidFill>
                  <a:srgbClr val="606060"/>
                </a:solidFill>
                <a:latin typeface="+mn-lt"/>
                <a:ea typeface="+mn-ea"/>
                <a:cs typeface="+mn-cs"/>
                <a:sym typeface="Helvetica Neue Light"/>
              </a:defRPr>
            </a:lvl1pPr>
          </a:lstStyle>
          <a:p>
            <a:pPr marL="321457" indent="-321457" algn="l" defTabSz="410751" hangingPunct="0">
              <a:buFont typeface="Arial" panose="020B0604020202020204" pitchFamily="34" charset="0"/>
              <a:buChar char="•"/>
              <a:defRPr/>
            </a:pPr>
            <a:r>
              <a:rPr lang="en-US" sz="1969" kern="0" dirty="0">
                <a:solidFill>
                  <a:srgbClr val="000000"/>
                </a:solidFill>
                <a:latin typeface="Calibri Light" panose="020F0302020204030204" pitchFamily="34" charset="0"/>
              </a:rPr>
              <a:t>Differentiation order should not matter:</a:t>
            </a:r>
            <a:endParaRPr sz="1969" kern="0" dirty="0">
              <a:solidFill>
                <a:srgbClr val="000000"/>
              </a:solidFill>
              <a:latin typeface="Calibri Light" panose="020F0302020204030204" pitchFamily="34" charset="0"/>
            </a:endParaRPr>
          </a:p>
        </p:txBody>
      </p:sp>
      <p:sp>
        <p:nvSpPr>
          <p:cNvPr id="22" name="define “pseudo-normal”">
            <a:extLst>
              <a:ext uri="{FF2B5EF4-FFF2-40B4-BE49-F238E27FC236}">
                <a16:creationId xmlns:a16="http://schemas.microsoft.com/office/drawing/2014/main" id="{08412E92-15F2-48E8-9EBE-6F22734CF81E}"/>
              </a:ext>
            </a:extLst>
          </p:cNvPr>
          <p:cNvSpPr txBox="1"/>
          <p:nvPr/>
        </p:nvSpPr>
        <p:spPr>
          <a:xfrm>
            <a:off x="1925836" y="2982400"/>
            <a:ext cx="8138928" cy="3751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b">
            <a:spAutoFit/>
          </a:bodyPr>
          <a:lstStyle>
            <a:lvl1pPr algn="ctr" defTabSz="584200">
              <a:defRPr sz="2400">
                <a:solidFill>
                  <a:srgbClr val="606060"/>
                </a:solidFill>
                <a:latin typeface="+mn-lt"/>
                <a:ea typeface="+mn-ea"/>
                <a:cs typeface="+mn-cs"/>
                <a:sym typeface="Helvetica Neue Light"/>
              </a:defRPr>
            </a:lvl1pPr>
          </a:lstStyle>
          <a:p>
            <a:pPr marL="321457" indent="-321457" algn="l" defTabSz="410751" hangingPunct="0">
              <a:buFont typeface="Arial" panose="020B0604020202020204" pitchFamily="34" charset="0"/>
              <a:buChar char="•"/>
              <a:defRPr/>
            </a:pPr>
            <a:r>
              <a:rPr lang="en-US" sz="1969" kern="0" dirty="0">
                <a:solidFill>
                  <a:srgbClr val="000000"/>
                </a:solidFill>
                <a:latin typeface="Calibri Light" panose="020F0302020204030204" pitchFamily="34" charset="0"/>
              </a:rPr>
              <a:t>Can you think of a way to express the above using pseudo-</a:t>
            </a:r>
            <a:r>
              <a:rPr lang="en-US" sz="1969" kern="0" dirty="0" err="1">
                <a:solidFill>
                  <a:srgbClr val="000000"/>
                </a:solidFill>
                <a:latin typeface="Calibri Light" panose="020F0302020204030204" pitchFamily="34" charset="0"/>
              </a:rPr>
              <a:t>normals</a:t>
            </a:r>
            <a:r>
              <a:rPr lang="en-US" sz="1969" kern="0" dirty="0">
                <a:solidFill>
                  <a:srgbClr val="000000"/>
                </a:solidFill>
                <a:latin typeface="Calibri Light" panose="020F0302020204030204" pitchFamily="34" charset="0"/>
              </a:rPr>
              <a:t> </a:t>
            </a:r>
            <a:r>
              <a:rPr lang="en-US" sz="1969" b="1" kern="0" dirty="0">
                <a:solidFill>
                  <a:srgbClr val="000000"/>
                </a:solidFill>
                <a:latin typeface="Calibri Light" panose="020F0302020204030204" pitchFamily="34" charset="0"/>
              </a:rPr>
              <a:t>b</a:t>
            </a:r>
            <a:r>
              <a:rPr lang="en-US" sz="1969" kern="0" dirty="0">
                <a:solidFill>
                  <a:srgbClr val="000000"/>
                </a:solidFill>
                <a:latin typeface="Calibri Light" panose="020F0302020204030204" pitchFamily="34" charset="0"/>
              </a:rPr>
              <a:t>?</a:t>
            </a:r>
            <a:endParaRPr sz="1969" kern="0" dirty="0">
              <a:solidFill>
                <a:srgbClr val="000000"/>
              </a:solidFill>
              <a:latin typeface="Calibri Light" panose="020F0302020204030204" pitchFamily="34" charset="0"/>
            </a:endParaRPr>
          </a:p>
        </p:txBody>
      </p:sp>
      <p:sp>
        <p:nvSpPr>
          <p:cNvPr id="11" name="define “pseudo-normal”">
            <a:extLst>
              <a:ext uri="{FF2B5EF4-FFF2-40B4-BE49-F238E27FC236}">
                <a16:creationId xmlns:a16="http://schemas.microsoft.com/office/drawing/2014/main" id="{6C29F359-367B-4311-9658-D1F98035492F}"/>
              </a:ext>
            </a:extLst>
          </p:cNvPr>
          <p:cNvSpPr txBox="1"/>
          <p:nvPr/>
        </p:nvSpPr>
        <p:spPr>
          <a:xfrm>
            <a:off x="1925836" y="4603894"/>
            <a:ext cx="8138928" cy="3751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b">
            <a:spAutoFit/>
          </a:bodyPr>
          <a:lstStyle>
            <a:lvl1pPr algn="ctr" defTabSz="584200">
              <a:defRPr sz="2400">
                <a:solidFill>
                  <a:srgbClr val="606060"/>
                </a:solidFill>
                <a:latin typeface="+mn-lt"/>
                <a:ea typeface="+mn-ea"/>
                <a:cs typeface="+mn-cs"/>
                <a:sym typeface="Helvetica Neue Light"/>
              </a:defRPr>
            </a:lvl1pPr>
          </a:lstStyle>
          <a:p>
            <a:pPr marL="321457" indent="-321457" algn="l" defTabSz="410751" hangingPunct="0">
              <a:buFont typeface="Arial" panose="020B0604020202020204" pitchFamily="34" charset="0"/>
              <a:buChar char="•"/>
              <a:defRPr/>
            </a:pPr>
            <a:r>
              <a:rPr lang="en-US" sz="1969" kern="0" dirty="0">
                <a:solidFill>
                  <a:srgbClr val="000000"/>
                </a:solidFill>
                <a:latin typeface="Calibri Light" panose="020F0302020204030204" pitchFamily="34" charset="0"/>
              </a:rPr>
              <a:t>Simplify to:</a:t>
            </a:r>
            <a:endParaRPr sz="1969" kern="0" dirty="0">
              <a:solidFill>
                <a:srgbClr val="000000"/>
              </a:solidFill>
              <a:latin typeface="Calibri Light" panose="020F0302020204030204" pitchFamily="34" charset="0"/>
            </a:endParaRP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13ED2FB8-C25B-4A99-BBB2-382E81C675FD}"/>
                  </a:ext>
                </a:extLst>
              </p:cNvPr>
              <p:cNvSpPr/>
              <p:nvPr/>
            </p:nvSpPr>
            <p:spPr>
              <a:xfrm>
                <a:off x="1805944" y="5121927"/>
                <a:ext cx="8625053" cy="7323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969" i="1">
                              <a:latin typeface="Cambria Math" panose="02040503050406030204" pitchFamily="18" charset="0"/>
                            </a:rPr>
                          </m:ctrlPr>
                        </m:sSubPr>
                        <m:e>
                          <m:r>
                            <a:rPr lang="en-US" sz="1969" i="1">
                              <a:latin typeface="Cambria Math" panose="02040503050406030204" pitchFamily="18" charset="0"/>
                            </a:rPr>
                            <m:t>𝑏</m:t>
                          </m:r>
                        </m:e>
                        <m:sub>
                          <m:r>
                            <a:rPr lang="en-US" sz="1969" i="1">
                              <a:latin typeface="Cambria Math" panose="02040503050406030204" pitchFamily="18" charset="0"/>
                            </a:rPr>
                            <m:t>3</m:t>
                          </m:r>
                        </m:sub>
                      </m:sSub>
                      <m:d>
                        <m:dPr>
                          <m:ctrlPr>
                            <a:rPr lang="en-US" sz="1969" i="1">
                              <a:latin typeface="Cambria Math" panose="02040503050406030204" pitchFamily="18" charset="0"/>
                            </a:rPr>
                          </m:ctrlPr>
                        </m:dPr>
                        <m:e>
                          <m:r>
                            <a:rPr lang="en-US" sz="1969" i="1">
                              <a:latin typeface="Cambria Math" panose="02040503050406030204" pitchFamily="18" charset="0"/>
                            </a:rPr>
                            <m:t>𝑥</m:t>
                          </m:r>
                          <m:r>
                            <a:rPr lang="en-US" sz="1969" i="1">
                              <a:latin typeface="Cambria Math" panose="02040503050406030204" pitchFamily="18" charset="0"/>
                            </a:rPr>
                            <m:t>,</m:t>
                          </m:r>
                          <m:r>
                            <a:rPr lang="en-US" sz="1969" i="1">
                              <a:latin typeface="Cambria Math" panose="02040503050406030204" pitchFamily="18" charset="0"/>
                            </a:rPr>
                            <m:t>𝑦</m:t>
                          </m:r>
                        </m:e>
                      </m:d>
                      <m:f>
                        <m:fPr>
                          <m:ctrlPr>
                            <a:rPr lang="en-US" sz="1969" i="1">
                              <a:latin typeface="Cambria Math" panose="02040503050406030204" pitchFamily="18" charset="0"/>
                            </a:rPr>
                          </m:ctrlPr>
                        </m:fPr>
                        <m:num>
                          <m:r>
                            <a:rPr lang="en-US" sz="1969" i="1">
                              <a:latin typeface="Cambria Math" panose="02040503050406030204" pitchFamily="18" charset="0"/>
                            </a:rPr>
                            <m:t>𝑑</m:t>
                          </m:r>
                          <m:sSub>
                            <m:sSubPr>
                              <m:ctrlPr>
                                <a:rPr lang="en-US" sz="1969" i="1">
                                  <a:latin typeface="Cambria Math" panose="02040503050406030204" pitchFamily="18" charset="0"/>
                                </a:rPr>
                              </m:ctrlPr>
                            </m:sSubPr>
                            <m:e>
                              <m:r>
                                <a:rPr lang="en-US" sz="1969" i="1">
                                  <a:latin typeface="Cambria Math" panose="02040503050406030204" pitchFamily="18" charset="0"/>
                                </a:rPr>
                                <m:t>𝑏</m:t>
                              </m:r>
                            </m:e>
                            <m:sub>
                              <m:r>
                                <a:rPr lang="en-US" sz="1969" i="1">
                                  <a:latin typeface="Cambria Math" panose="02040503050406030204" pitchFamily="18" charset="0"/>
                                </a:rPr>
                                <m:t>1</m:t>
                              </m:r>
                            </m:sub>
                          </m:sSub>
                          <m:d>
                            <m:dPr>
                              <m:ctrlPr>
                                <a:rPr lang="en-US" sz="1969" i="1">
                                  <a:latin typeface="Cambria Math" panose="02040503050406030204" pitchFamily="18" charset="0"/>
                                </a:rPr>
                              </m:ctrlPr>
                            </m:dPr>
                            <m:e>
                              <m:r>
                                <a:rPr lang="en-US" sz="1969" i="1">
                                  <a:latin typeface="Cambria Math" panose="02040503050406030204" pitchFamily="18" charset="0"/>
                                </a:rPr>
                                <m:t>𝑥</m:t>
                              </m:r>
                              <m:r>
                                <a:rPr lang="en-US" sz="1969" i="1">
                                  <a:latin typeface="Cambria Math" panose="02040503050406030204" pitchFamily="18" charset="0"/>
                                </a:rPr>
                                <m:t>,</m:t>
                              </m:r>
                              <m:r>
                                <a:rPr lang="en-US" sz="1969" i="1">
                                  <a:latin typeface="Cambria Math" panose="02040503050406030204" pitchFamily="18" charset="0"/>
                                </a:rPr>
                                <m:t>𝑦</m:t>
                              </m:r>
                            </m:e>
                          </m:d>
                        </m:num>
                        <m:den>
                          <m:r>
                            <a:rPr lang="en-US" sz="1969" i="1">
                              <a:latin typeface="Cambria Math" panose="02040503050406030204" pitchFamily="18" charset="0"/>
                            </a:rPr>
                            <m:t>𝑑𝑦</m:t>
                          </m:r>
                        </m:den>
                      </m:f>
                      <m:r>
                        <a:rPr lang="en-US" sz="1969" i="1">
                          <a:latin typeface="Cambria Math" panose="02040503050406030204" pitchFamily="18" charset="0"/>
                        </a:rPr>
                        <m:t>−</m:t>
                      </m:r>
                      <m:sSub>
                        <m:sSubPr>
                          <m:ctrlPr>
                            <a:rPr lang="en-US" sz="1969" i="1">
                              <a:latin typeface="Cambria Math" panose="02040503050406030204" pitchFamily="18" charset="0"/>
                            </a:rPr>
                          </m:ctrlPr>
                        </m:sSubPr>
                        <m:e>
                          <m:r>
                            <a:rPr lang="en-US" sz="1969" i="1">
                              <a:latin typeface="Cambria Math" panose="02040503050406030204" pitchFamily="18" charset="0"/>
                            </a:rPr>
                            <m:t>𝑏</m:t>
                          </m:r>
                        </m:e>
                        <m:sub>
                          <m:r>
                            <a:rPr lang="en-US" sz="1969" i="1">
                              <a:latin typeface="Cambria Math" panose="02040503050406030204" pitchFamily="18" charset="0"/>
                            </a:rPr>
                            <m:t>1</m:t>
                          </m:r>
                        </m:sub>
                      </m:sSub>
                      <m:r>
                        <a:rPr lang="en-US" sz="1969" i="1">
                          <a:latin typeface="Cambria Math" panose="02040503050406030204" pitchFamily="18" charset="0"/>
                        </a:rPr>
                        <m:t>(</m:t>
                      </m:r>
                      <m:r>
                        <a:rPr lang="en-US" sz="1969" i="1">
                          <a:latin typeface="Cambria Math" panose="02040503050406030204" pitchFamily="18" charset="0"/>
                        </a:rPr>
                        <m:t>𝑥</m:t>
                      </m:r>
                      <m:r>
                        <a:rPr lang="en-US" sz="1969" i="1">
                          <a:latin typeface="Cambria Math" panose="02040503050406030204" pitchFamily="18" charset="0"/>
                        </a:rPr>
                        <m:t>,</m:t>
                      </m:r>
                      <m:r>
                        <a:rPr lang="en-US" sz="1969" i="1">
                          <a:latin typeface="Cambria Math" panose="02040503050406030204" pitchFamily="18" charset="0"/>
                        </a:rPr>
                        <m:t>𝑦</m:t>
                      </m:r>
                      <m:r>
                        <a:rPr lang="en-US" sz="1969" i="1">
                          <a:latin typeface="Cambria Math" panose="02040503050406030204" pitchFamily="18" charset="0"/>
                        </a:rPr>
                        <m:t>)</m:t>
                      </m:r>
                      <m:f>
                        <m:fPr>
                          <m:ctrlPr>
                            <a:rPr lang="en-US" sz="1969" i="1">
                              <a:latin typeface="Cambria Math" panose="02040503050406030204" pitchFamily="18" charset="0"/>
                            </a:rPr>
                          </m:ctrlPr>
                        </m:fPr>
                        <m:num>
                          <m:r>
                            <a:rPr lang="en-US" sz="1969" i="1">
                              <a:latin typeface="Cambria Math" panose="02040503050406030204" pitchFamily="18" charset="0"/>
                            </a:rPr>
                            <m:t>𝑑</m:t>
                          </m:r>
                          <m:sSub>
                            <m:sSubPr>
                              <m:ctrlPr>
                                <a:rPr lang="en-US" sz="1969" i="1">
                                  <a:latin typeface="Cambria Math" panose="02040503050406030204" pitchFamily="18" charset="0"/>
                                </a:rPr>
                              </m:ctrlPr>
                            </m:sSubPr>
                            <m:e>
                              <m:r>
                                <a:rPr lang="en-US" sz="1969" i="1">
                                  <a:latin typeface="Cambria Math" panose="02040503050406030204" pitchFamily="18" charset="0"/>
                                </a:rPr>
                                <m:t>𝑏</m:t>
                              </m:r>
                            </m:e>
                            <m:sub>
                              <m:r>
                                <a:rPr lang="en-US" sz="1969" i="1">
                                  <a:latin typeface="Cambria Math" panose="02040503050406030204" pitchFamily="18" charset="0"/>
                                </a:rPr>
                                <m:t>3</m:t>
                              </m:r>
                            </m:sub>
                          </m:sSub>
                          <m:r>
                            <a:rPr lang="en-US" sz="1969" i="1">
                              <a:latin typeface="Cambria Math" panose="02040503050406030204" pitchFamily="18" charset="0"/>
                            </a:rPr>
                            <m:t>(</m:t>
                          </m:r>
                          <m:r>
                            <a:rPr lang="en-US" sz="1969" i="1">
                              <a:latin typeface="Cambria Math" panose="02040503050406030204" pitchFamily="18" charset="0"/>
                            </a:rPr>
                            <m:t>𝑥</m:t>
                          </m:r>
                          <m:r>
                            <a:rPr lang="en-US" sz="1969" i="1">
                              <a:latin typeface="Cambria Math" panose="02040503050406030204" pitchFamily="18" charset="0"/>
                            </a:rPr>
                            <m:t>,</m:t>
                          </m:r>
                          <m:r>
                            <a:rPr lang="en-US" sz="1969" i="1">
                              <a:latin typeface="Cambria Math" panose="02040503050406030204" pitchFamily="18" charset="0"/>
                            </a:rPr>
                            <m:t>𝑦</m:t>
                          </m:r>
                          <m:r>
                            <a:rPr lang="en-US" sz="1969" i="1">
                              <a:latin typeface="Cambria Math" panose="02040503050406030204" pitchFamily="18" charset="0"/>
                            </a:rPr>
                            <m:t>)</m:t>
                          </m:r>
                        </m:num>
                        <m:den>
                          <m:r>
                            <a:rPr lang="en-US" sz="1969" i="1">
                              <a:latin typeface="Cambria Math" panose="02040503050406030204" pitchFamily="18" charset="0"/>
                            </a:rPr>
                            <m:t>𝑑𝑦</m:t>
                          </m:r>
                        </m:den>
                      </m:f>
                      <m:r>
                        <a:rPr lang="en-US" sz="1969" i="1">
                          <a:latin typeface="Cambria Math" panose="02040503050406030204" pitchFamily="18" charset="0"/>
                        </a:rPr>
                        <m:t>=</m:t>
                      </m:r>
                      <m:sSub>
                        <m:sSubPr>
                          <m:ctrlPr>
                            <a:rPr lang="en-US" sz="1969" i="1">
                              <a:latin typeface="Cambria Math" panose="02040503050406030204" pitchFamily="18" charset="0"/>
                            </a:rPr>
                          </m:ctrlPr>
                        </m:sSubPr>
                        <m:e>
                          <m:r>
                            <a:rPr lang="en-US" sz="1969" i="1">
                              <a:latin typeface="Cambria Math" panose="02040503050406030204" pitchFamily="18" charset="0"/>
                            </a:rPr>
                            <m:t>𝑏</m:t>
                          </m:r>
                        </m:e>
                        <m:sub>
                          <m:r>
                            <a:rPr lang="en-US" sz="1969" i="1">
                              <a:latin typeface="Cambria Math" panose="02040503050406030204" pitchFamily="18" charset="0"/>
                            </a:rPr>
                            <m:t>2</m:t>
                          </m:r>
                        </m:sub>
                      </m:sSub>
                      <m:d>
                        <m:dPr>
                          <m:ctrlPr>
                            <a:rPr lang="en-US" sz="1969" i="1">
                              <a:latin typeface="Cambria Math" panose="02040503050406030204" pitchFamily="18" charset="0"/>
                            </a:rPr>
                          </m:ctrlPr>
                        </m:dPr>
                        <m:e>
                          <m:r>
                            <a:rPr lang="en-US" sz="1969" i="1">
                              <a:latin typeface="Cambria Math" panose="02040503050406030204" pitchFamily="18" charset="0"/>
                            </a:rPr>
                            <m:t>𝑥</m:t>
                          </m:r>
                          <m:r>
                            <a:rPr lang="en-US" sz="1969" i="1">
                              <a:latin typeface="Cambria Math" panose="02040503050406030204" pitchFamily="18" charset="0"/>
                            </a:rPr>
                            <m:t>,</m:t>
                          </m:r>
                          <m:r>
                            <a:rPr lang="en-US" sz="1969" i="1">
                              <a:latin typeface="Cambria Math" panose="02040503050406030204" pitchFamily="18" charset="0"/>
                            </a:rPr>
                            <m:t>𝑦</m:t>
                          </m:r>
                        </m:e>
                      </m:d>
                      <m:f>
                        <m:fPr>
                          <m:ctrlPr>
                            <a:rPr lang="en-US" sz="1969" i="1">
                              <a:latin typeface="Cambria Math" panose="02040503050406030204" pitchFamily="18" charset="0"/>
                            </a:rPr>
                          </m:ctrlPr>
                        </m:fPr>
                        <m:num>
                          <m:r>
                            <a:rPr lang="en-US" sz="1969" i="1">
                              <a:latin typeface="Cambria Math" panose="02040503050406030204" pitchFamily="18" charset="0"/>
                            </a:rPr>
                            <m:t>𝑑</m:t>
                          </m:r>
                          <m:sSub>
                            <m:sSubPr>
                              <m:ctrlPr>
                                <a:rPr lang="en-US" sz="1969" i="1">
                                  <a:latin typeface="Cambria Math" panose="02040503050406030204" pitchFamily="18" charset="0"/>
                                </a:rPr>
                              </m:ctrlPr>
                            </m:sSubPr>
                            <m:e>
                              <m:r>
                                <a:rPr lang="en-US" sz="1969" i="1">
                                  <a:latin typeface="Cambria Math" panose="02040503050406030204" pitchFamily="18" charset="0"/>
                                </a:rPr>
                                <m:t>𝑏</m:t>
                              </m:r>
                            </m:e>
                            <m:sub>
                              <m:r>
                                <a:rPr lang="en-US" sz="1969" i="1">
                                  <a:latin typeface="Cambria Math" panose="02040503050406030204" pitchFamily="18" charset="0"/>
                                </a:rPr>
                                <m:t>1</m:t>
                              </m:r>
                            </m:sub>
                          </m:sSub>
                          <m:d>
                            <m:dPr>
                              <m:ctrlPr>
                                <a:rPr lang="en-US" sz="1969" i="1">
                                  <a:latin typeface="Cambria Math" panose="02040503050406030204" pitchFamily="18" charset="0"/>
                                </a:rPr>
                              </m:ctrlPr>
                            </m:dPr>
                            <m:e>
                              <m:r>
                                <a:rPr lang="en-US" sz="1969" i="1">
                                  <a:latin typeface="Cambria Math" panose="02040503050406030204" pitchFamily="18" charset="0"/>
                                </a:rPr>
                                <m:t>𝑥</m:t>
                              </m:r>
                              <m:r>
                                <a:rPr lang="en-US" sz="1969" i="1">
                                  <a:latin typeface="Cambria Math" panose="02040503050406030204" pitchFamily="18" charset="0"/>
                                </a:rPr>
                                <m:t>,</m:t>
                              </m:r>
                              <m:r>
                                <a:rPr lang="en-US" sz="1969" i="1">
                                  <a:latin typeface="Cambria Math" panose="02040503050406030204" pitchFamily="18" charset="0"/>
                                </a:rPr>
                                <m:t>𝑦</m:t>
                              </m:r>
                            </m:e>
                          </m:d>
                        </m:num>
                        <m:den>
                          <m:r>
                            <a:rPr lang="en-US" sz="1969" i="1">
                              <a:latin typeface="Cambria Math" panose="02040503050406030204" pitchFamily="18" charset="0"/>
                            </a:rPr>
                            <m:t>𝑑𝑥</m:t>
                          </m:r>
                        </m:den>
                      </m:f>
                      <m:r>
                        <a:rPr lang="en-US" sz="1969" i="1">
                          <a:latin typeface="Cambria Math" panose="02040503050406030204" pitchFamily="18" charset="0"/>
                        </a:rPr>
                        <m:t>−</m:t>
                      </m:r>
                      <m:sSub>
                        <m:sSubPr>
                          <m:ctrlPr>
                            <a:rPr lang="en-US" sz="1969" i="1">
                              <a:latin typeface="Cambria Math" panose="02040503050406030204" pitchFamily="18" charset="0"/>
                            </a:rPr>
                          </m:ctrlPr>
                        </m:sSubPr>
                        <m:e>
                          <m:r>
                            <a:rPr lang="en-US" sz="1969" i="1">
                              <a:latin typeface="Cambria Math" panose="02040503050406030204" pitchFamily="18" charset="0"/>
                            </a:rPr>
                            <m:t>𝑏</m:t>
                          </m:r>
                        </m:e>
                        <m:sub>
                          <m:r>
                            <a:rPr lang="en-US" sz="1969" i="1">
                              <a:latin typeface="Cambria Math" panose="02040503050406030204" pitchFamily="18" charset="0"/>
                            </a:rPr>
                            <m:t>1</m:t>
                          </m:r>
                        </m:sub>
                      </m:sSub>
                      <m:r>
                        <a:rPr lang="en-US" sz="1969" i="1">
                          <a:latin typeface="Cambria Math" panose="02040503050406030204" pitchFamily="18" charset="0"/>
                        </a:rPr>
                        <m:t>(</m:t>
                      </m:r>
                      <m:r>
                        <a:rPr lang="en-US" sz="1969" i="1">
                          <a:latin typeface="Cambria Math" panose="02040503050406030204" pitchFamily="18" charset="0"/>
                        </a:rPr>
                        <m:t>𝑥</m:t>
                      </m:r>
                      <m:r>
                        <a:rPr lang="en-US" sz="1969" i="1">
                          <a:latin typeface="Cambria Math" panose="02040503050406030204" pitchFamily="18" charset="0"/>
                        </a:rPr>
                        <m:t>,</m:t>
                      </m:r>
                      <m:r>
                        <a:rPr lang="en-US" sz="1969" i="1">
                          <a:latin typeface="Cambria Math" panose="02040503050406030204" pitchFamily="18" charset="0"/>
                        </a:rPr>
                        <m:t>𝑦</m:t>
                      </m:r>
                      <m:r>
                        <a:rPr lang="en-US" sz="1969" i="1">
                          <a:latin typeface="Cambria Math" panose="02040503050406030204" pitchFamily="18" charset="0"/>
                        </a:rPr>
                        <m:t>)</m:t>
                      </m:r>
                      <m:f>
                        <m:fPr>
                          <m:ctrlPr>
                            <a:rPr lang="en-US" sz="1969" i="1">
                              <a:latin typeface="Cambria Math" panose="02040503050406030204" pitchFamily="18" charset="0"/>
                            </a:rPr>
                          </m:ctrlPr>
                        </m:fPr>
                        <m:num>
                          <m:r>
                            <a:rPr lang="en-US" sz="1969" i="1">
                              <a:latin typeface="Cambria Math" panose="02040503050406030204" pitchFamily="18" charset="0"/>
                            </a:rPr>
                            <m:t>𝑑</m:t>
                          </m:r>
                          <m:sSub>
                            <m:sSubPr>
                              <m:ctrlPr>
                                <a:rPr lang="en-US" sz="1969" i="1">
                                  <a:latin typeface="Cambria Math" panose="02040503050406030204" pitchFamily="18" charset="0"/>
                                </a:rPr>
                              </m:ctrlPr>
                            </m:sSubPr>
                            <m:e>
                              <m:r>
                                <a:rPr lang="en-US" sz="1969" i="1">
                                  <a:latin typeface="Cambria Math" panose="02040503050406030204" pitchFamily="18" charset="0"/>
                                </a:rPr>
                                <m:t>𝑏</m:t>
                              </m:r>
                            </m:e>
                            <m:sub>
                              <m:r>
                                <a:rPr lang="en-US" sz="1969" i="1">
                                  <a:latin typeface="Cambria Math" panose="02040503050406030204" pitchFamily="18" charset="0"/>
                                </a:rPr>
                                <m:t>2</m:t>
                              </m:r>
                            </m:sub>
                          </m:sSub>
                          <m:r>
                            <a:rPr lang="en-US" sz="1969" i="1">
                              <a:latin typeface="Cambria Math" panose="02040503050406030204" pitchFamily="18" charset="0"/>
                            </a:rPr>
                            <m:t>(</m:t>
                          </m:r>
                          <m:r>
                            <a:rPr lang="en-US" sz="1969" i="1">
                              <a:latin typeface="Cambria Math" panose="02040503050406030204" pitchFamily="18" charset="0"/>
                            </a:rPr>
                            <m:t>𝑥</m:t>
                          </m:r>
                          <m:r>
                            <a:rPr lang="en-US" sz="1969" i="1">
                              <a:latin typeface="Cambria Math" panose="02040503050406030204" pitchFamily="18" charset="0"/>
                            </a:rPr>
                            <m:t>,</m:t>
                          </m:r>
                          <m:r>
                            <a:rPr lang="en-US" sz="1969" i="1">
                              <a:latin typeface="Cambria Math" panose="02040503050406030204" pitchFamily="18" charset="0"/>
                            </a:rPr>
                            <m:t>𝑦</m:t>
                          </m:r>
                          <m:r>
                            <a:rPr lang="en-US" sz="1969" i="1">
                              <a:latin typeface="Cambria Math" panose="02040503050406030204" pitchFamily="18" charset="0"/>
                            </a:rPr>
                            <m:t>)</m:t>
                          </m:r>
                        </m:num>
                        <m:den>
                          <m:r>
                            <a:rPr lang="en-US" sz="1969" i="1">
                              <a:latin typeface="Cambria Math" panose="02040503050406030204" pitchFamily="18" charset="0"/>
                            </a:rPr>
                            <m:t>𝑑𝑥</m:t>
                          </m:r>
                        </m:den>
                      </m:f>
                    </m:oMath>
                  </m:oMathPara>
                </a14:m>
                <a:endParaRPr lang="en-US" sz="1969" dirty="0"/>
              </a:p>
            </p:txBody>
          </p:sp>
        </mc:Choice>
        <mc:Fallback xmlns="">
          <p:sp>
            <p:nvSpPr>
              <p:cNvPr id="12" name="Rectangle 11">
                <a:extLst>
                  <a:ext uri="{FF2B5EF4-FFF2-40B4-BE49-F238E27FC236}">
                    <a16:creationId xmlns:a16="http://schemas.microsoft.com/office/drawing/2014/main" id="{13ED2FB8-C25B-4A99-BBB2-382E81C675FD}"/>
                  </a:ext>
                </a:extLst>
              </p:cNvPr>
              <p:cNvSpPr>
                <a:spLocks noRot="1" noChangeAspect="1" noMove="1" noResize="1" noEditPoints="1" noAdjustHandles="1" noChangeArrowheads="1" noChangeShapeType="1" noTextEdit="1"/>
              </p:cNvSpPr>
              <p:nvPr/>
            </p:nvSpPr>
            <p:spPr>
              <a:xfrm>
                <a:off x="1805944" y="5121927"/>
                <a:ext cx="8625053" cy="732380"/>
              </a:xfrm>
              <a:prstGeom prst="rect">
                <a:avLst/>
              </a:prstGeom>
              <a:blipFill>
                <a:blip r:embed="rId3"/>
                <a:stretch>
                  <a:fillRect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F807C21C-776C-4167-9AED-268E00886B26}"/>
                  </a:ext>
                </a:extLst>
              </p:cNvPr>
              <p:cNvSpPr/>
              <p:nvPr/>
            </p:nvSpPr>
            <p:spPr>
              <a:xfrm>
                <a:off x="4012850" y="1884701"/>
                <a:ext cx="2002600" cy="4964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1266" i="1">
                              <a:latin typeface="Cambria Math" panose="02040503050406030204" pitchFamily="18" charset="0"/>
                            </a:rPr>
                          </m:ctrlPr>
                        </m:fPr>
                        <m:num>
                          <m:r>
                            <a:rPr lang="en-US" sz="1266" i="1">
                              <a:latin typeface="Cambria Math" panose="02040503050406030204" pitchFamily="18" charset="0"/>
                            </a:rPr>
                            <m:t>𝑑</m:t>
                          </m:r>
                        </m:num>
                        <m:den>
                          <m:r>
                            <a:rPr lang="en-US" sz="1266" i="1">
                              <a:latin typeface="Cambria Math" panose="02040503050406030204" pitchFamily="18" charset="0"/>
                            </a:rPr>
                            <m:t>𝑑𝑦</m:t>
                          </m:r>
                        </m:den>
                      </m:f>
                      <m:f>
                        <m:fPr>
                          <m:ctrlPr>
                            <a:rPr lang="en-US" sz="1266" i="1">
                              <a:latin typeface="Cambria Math" panose="02040503050406030204" pitchFamily="18" charset="0"/>
                            </a:rPr>
                          </m:ctrlPr>
                        </m:fPr>
                        <m:num>
                          <m:r>
                            <a:rPr lang="en-US" sz="1266" i="1">
                              <a:latin typeface="Cambria Math" panose="02040503050406030204" pitchFamily="18" charset="0"/>
                            </a:rPr>
                            <m:t>𝑑𝑓</m:t>
                          </m:r>
                          <m:r>
                            <a:rPr lang="en-US" sz="1266" i="1">
                              <a:latin typeface="Cambria Math" panose="02040503050406030204" pitchFamily="18" charset="0"/>
                            </a:rPr>
                            <m:t>(</m:t>
                          </m:r>
                          <m:r>
                            <a:rPr lang="en-US" sz="1266" i="1">
                              <a:latin typeface="Cambria Math" panose="02040503050406030204" pitchFamily="18" charset="0"/>
                            </a:rPr>
                            <m:t>𝑥</m:t>
                          </m:r>
                          <m:r>
                            <a:rPr lang="en-US" sz="1266" i="1">
                              <a:latin typeface="Cambria Math" panose="02040503050406030204" pitchFamily="18" charset="0"/>
                            </a:rPr>
                            <m:t>,</m:t>
                          </m:r>
                          <m:r>
                            <a:rPr lang="en-US" sz="1266" i="1">
                              <a:latin typeface="Cambria Math" panose="02040503050406030204" pitchFamily="18" charset="0"/>
                            </a:rPr>
                            <m:t>𝑦</m:t>
                          </m:r>
                          <m:r>
                            <a:rPr lang="en-US" sz="1266" i="1">
                              <a:latin typeface="Cambria Math" panose="02040503050406030204" pitchFamily="18" charset="0"/>
                            </a:rPr>
                            <m:t>)</m:t>
                          </m:r>
                        </m:num>
                        <m:den>
                          <m:r>
                            <a:rPr lang="en-US" sz="1266" i="1">
                              <a:latin typeface="Cambria Math" panose="02040503050406030204" pitchFamily="18" charset="0"/>
                            </a:rPr>
                            <m:t>𝑑𝑥</m:t>
                          </m:r>
                        </m:den>
                      </m:f>
                      <m:r>
                        <a:rPr lang="en-US" sz="1266" i="1">
                          <a:latin typeface="Cambria Math" panose="02040503050406030204" pitchFamily="18" charset="0"/>
                        </a:rPr>
                        <m:t>=</m:t>
                      </m:r>
                      <m:f>
                        <m:fPr>
                          <m:ctrlPr>
                            <a:rPr lang="en-US" sz="1266" i="1">
                              <a:latin typeface="Cambria Math" panose="02040503050406030204" pitchFamily="18" charset="0"/>
                            </a:rPr>
                          </m:ctrlPr>
                        </m:fPr>
                        <m:num>
                          <m:r>
                            <a:rPr lang="en-US" sz="1266" i="1">
                              <a:latin typeface="Cambria Math" panose="02040503050406030204" pitchFamily="18" charset="0"/>
                            </a:rPr>
                            <m:t>𝑑</m:t>
                          </m:r>
                        </m:num>
                        <m:den>
                          <m:r>
                            <a:rPr lang="en-US" sz="1266" i="1">
                              <a:latin typeface="Cambria Math" panose="02040503050406030204" pitchFamily="18" charset="0"/>
                            </a:rPr>
                            <m:t>𝑑𝑥</m:t>
                          </m:r>
                        </m:den>
                      </m:f>
                      <m:f>
                        <m:fPr>
                          <m:ctrlPr>
                            <a:rPr lang="en-US" sz="1266" i="1">
                              <a:latin typeface="Cambria Math" panose="02040503050406030204" pitchFamily="18" charset="0"/>
                            </a:rPr>
                          </m:ctrlPr>
                        </m:fPr>
                        <m:num>
                          <m:r>
                            <a:rPr lang="en-US" sz="1266" i="1">
                              <a:latin typeface="Cambria Math" panose="02040503050406030204" pitchFamily="18" charset="0"/>
                            </a:rPr>
                            <m:t>𝑑𝑓</m:t>
                          </m:r>
                          <m:r>
                            <a:rPr lang="en-US" sz="1266" i="1">
                              <a:latin typeface="Cambria Math" panose="02040503050406030204" pitchFamily="18" charset="0"/>
                            </a:rPr>
                            <m:t>(</m:t>
                          </m:r>
                          <m:r>
                            <a:rPr lang="en-US" sz="1266" i="1">
                              <a:latin typeface="Cambria Math" panose="02040503050406030204" pitchFamily="18" charset="0"/>
                            </a:rPr>
                            <m:t>𝑥</m:t>
                          </m:r>
                          <m:r>
                            <a:rPr lang="en-US" sz="1266" i="1">
                              <a:latin typeface="Cambria Math" panose="02040503050406030204" pitchFamily="18" charset="0"/>
                            </a:rPr>
                            <m:t>,</m:t>
                          </m:r>
                          <m:r>
                            <a:rPr lang="en-US" sz="1266" i="1">
                              <a:latin typeface="Cambria Math" panose="02040503050406030204" pitchFamily="18" charset="0"/>
                            </a:rPr>
                            <m:t>𝑦</m:t>
                          </m:r>
                          <m:r>
                            <a:rPr lang="en-US" sz="1266" i="1">
                              <a:latin typeface="Cambria Math" panose="02040503050406030204" pitchFamily="18" charset="0"/>
                            </a:rPr>
                            <m:t>)</m:t>
                          </m:r>
                        </m:num>
                        <m:den>
                          <m:r>
                            <a:rPr lang="en-US" sz="1266" i="1">
                              <a:latin typeface="Cambria Math" panose="02040503050406030204" pitchFamily="18" charset="0"/>
                            </a:rPr>
                            <m:t>𝑑𝑦</m:t>
                          </m:r>
                        </m:den>
                      </m:f>
                    </m:oMath>
                  </m:oMathPara>
                </a14:m>
                <a:endParaRPr lang="en-US" sz="1266" dirty="0"/>
              </a:p>
            </p:txBody>
          </p:sp>
        </mc:Choice>
        <mc:Fallback xmlns="">
          <p:sp>
            <p:nvSpPr>
              <p:cNvPr id="13" name="Rectangle 12">
                <a:extLst>
                  <a:ext uri="{FF2B5EF4-FFF2-40B4-BE49-F238E27FC236}">
                    <a16:creationId xmlns:a16="http://schemas.microsoft.com/office/drawing/2014/main" id="{F807C21C-776C-4167-9AED-268E00886B26}"/>
                  </a:ext>
                </a:extLst>
              </p:cNvPr>
              <p:cNvSpPr>
                <a:spLocks noRot="1" noChangeAspect="1" noMove="1" noResize="1" noEditPoints="1" noAdjustHandles="1" noChangeArrowheads="1" noChangeShapeType="1" noTextEdit="1"/>
              </p:cNvSpPr>
              <p:nvPr/>
            </p:nvSpPr>
            <p:spPr>
              <a:xfrm>
                <a:off x="4012850" y="1884701"/>
                <a:ext cx="2002600" cy="496483"/>
              </a:xfrm>
              <a:prstGeom prst="rect">
                <a:avLst/>
              </a:prstGeom>
              <a:blipFill>
                <a:blip r:embed="rId4"/>
                <a:stretch>
                  <a:fillRect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BAA3099-23E8-44C0-8373-E4172240B2F0}"/>
                  </a:ext>
                </a:extLst>
              </p:cNvPr>
              <p:cNvSpPr/>
              <p:nvPr/>
            </p:nvSpPr>
            <p:spPr>
              <a:xfrm>
                <a:off x="3978920" y="3500434"/>
                <a:ext cx="1941814" cy="497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1266" i="1">
                              <a:latin typeface="Cambria Math" panose="02040503050406030204" pitchFamily="18" charset="0"/>
                            </a:rPr>
                          </m:ctrlPr>
                        </m:fPr>
                        <m:num>
                          <m:r>
                            <a:rPr lang="en-US" sz="1266" i="1">
                              <a:latin typeface="Cambria Math" panose="02040503050406030204" pitchFamily="18" charset="0"/>
                            </a:rPr>
                            <m:t>𝑑</m:t>
                          </m:r>
                        </m:num>
                        <m:den>
                          <m:r>
                            <a:rPr lang="en-US" sz="1266" i="1">
                              <a:latin typeface="Cambria Math" panose="02040503050406030204" pitchFamily="18" charset="0"/>
                            </a:rPr>
                            <m:t>𝑑𝑦</m:t>
                          </m:r>
                        </m:den>
                      </m:f>
                      <m:f>
                        <m:fPr>
                          <m:ctrlPr>
                            <a:rPr lang="en-US" sz="1266" i="1">
                              <a:latin typeface="Cambria Math" panose="02040503050406030204" pitchFamily="18" charset="0"/>
                            </a:rPr>
                          </m:ctrlPr>
                        </m:fPr>
                        <m:num>
                          <m:sSub>
                            <m:sSubPr>
                              <m:ctrlPr>
                                <a:rPr lang="en-US" sz="1266" i="1">
                                  <a:latin typeface="Cambria Math" panose="02040503050406030204" pitchFamily="18" charset="0"/>
                                </a:rPr>
                              </m:ctrlPr>
                            </m:sSubPr>
                            <m:e>
                              <m:r>
                                <a:rPr lang="en-US" sz="1266" i="1">
                                  <a:latin typeface="Cambria Math" panose="02040503050406030204" pitchFamily="18" charset="0"/>
                                </a:rPr>
                                <m:t>𝑏</m:t>
                              </m:r>
                            </m:e>
                            <m:sub>
                              <m:r>
                                <a:rPr lang="en-US" sz="1266" i="1">
                                  <a:latin typeface="Cambria Math" panose="02040503050406030204" pitchFamily="18" charset="0"/>
                                </a:rPr>
                                <m:t>1</m:t>
                              </m:r>
                            </m:sub>
                          </m:sSub>
                          <m:r>
                            <a:rPr lang="en-US" sz="1266" i="1">
                              <a:latin typeface="Cambria Math" panose="02040503050406030204" pitchFamily="18" charset="0"/>
                            </a:rPr>
                            <m:t>(</m:t>
                          </m:r>
                          <m:r>
                            <a:rPr lang="en-US" sz="1266" i="1">
                              <a:latin typeface="Cambria Math" panose="02040503050406030204" pitchFamily="18" charset="0"/>
                            </a:rPr>
                            <m:t>𝑥</m:t>
                          </m:r>
                          <m:r>
                            <a:rPr lang="en-US" sz="1266" i="1">
                              <a:latin typeface="Cambria Math" panose="02040503050406030204" pitchFamily="18" charset="0"/>
                            </a:rPr>
                            <m:t>,</m:t>
                          </m:r>
                          <m:r>
                            <a:rPr lang="en-US" sz="1266" i="1">
                              <a:latin typeface="Cambria Math" panose="02040503050406030204" pitchFamily="18" charset="0"/>
                            </a:rPr>
                            <m:t>𝑦</m:t>
                          </m:r>
                          <m:r>
                            <a:rPr lang="en-US" sz="1266" i="1">
                              <a:latin typeface="Cambria Math" panose="02040503050406030204" pitchFamily="18" charset="0"/>
                            </a:rPr>
                            <m:t>)</m:t>
                          </m:r>
                        </m:num>
                        <m:den>
                          <m:sSub>
                            <m:sSubPr>
                              <m:ctrlPr>
                                <a:rPr lang="en-US" sz="1266" i="1">
                                  <a:latin typeface="Cambria Math" panose="02040503050406030204" pitchFamily="18" charset="0"/>
                                </a:rPr>
                              </m:ctrlPr>
                            </m:sSubPr>
                            <m:e>
                              <m:r>
                                <a:rPr lang="en-US" sz="1266" i="1">
                                  <a:latin typeface="Cambria Math" panose="02040503050406030204" pitchFamily="18" charset="0"/>
                                </a:rPr>
                                <m:t>𝑏</m:t>
                              </m:r>
                            </m:e>
                            <m:sub>
                              <m:r>
                                <a:rPr lang="en-US" sz="1266" i="1">
                                  <a:latin typeface="Cambria Math" panose="02040503050406030204" pitchFamily="18" charset="0"/>
                                </a:rPr>
                                <m:t>3</m:t>
                              </m:r>
                            </m:sub>
                          </m:sSub>
                          <m:r>
                            <a:rPr lang="en-US" sz="1266" i="1">
                              <a:latin typeface="Cambria Math" panose="02040503050406030204" pitchFamily="18" charset="0"/>
                            </a:rPr>
                            <m:t>(</m:t>
                          </m:r>
                          <m:r>
                            <a:rPr lang="en-US" sz="1266" i="1">
                              <a:latin typeface="Cambria Math" panose="02040503050406030204" pitchFamily="18" charset="0"/>
                            </a:rPr>
                            <m:t>𝑥</m:t>
                          </m:r>
                          <m:r>
                            <a:rPr lang="en-US" sz="1266" i="1">
                              <a:latin typeface="Cambria Math" panose="02040503050406030204" pitchFamily="18" charset="0"/>
                            </a:rPr>
                            <m:t>,</m:t>
                          </m:r>
                          <m:r>
                            <a:rPr lang="en-US" sz="1266" i="1">
                              <a:latin typeface="Cambria Math" panose="02040503050406030204" pitchFamily="18" charset="0"/>
                            </a:rPr>
                            <m:t>𝑦</m:t>
                          </m:r>
                          <m:r>
                            <a:rPr lang="en-US" sz="1266" i="1">
                              <a:latin typeface="Cambria Math" panose="02040503050406030204" pitchFamily="18" charset="0"/>
                            </a:rPr>
                            <m:t>)</m:t>
                          </m:r>
                        </m:den>
                      </m:f>
                      <m:r>
                        <a:rPr lang="en-US" sz="1266" i="1">
                          <a:latin typeface="Cambria Math" panose="02040503050406030204" pitchFamily="18" charset="0"/>
                        </a:rPr>
                        <m:t>=</m:t>
                      </m:r>
                      <m:f>
                        <m:fPr>
                          <m:ctrlPr>
                            <a:rPr lang="en-US" sz="1266" i="1">
                              <a:latin typeface="Cambria Math" panose="02040503050406030204" pitchFamily="18" charset="0"/>
                            </a:rPr>
                          </m:ctrlPr>
                        </m:fPr>
                        <m:num>
                          <m:r>
                            <a:rPr lang="en-US" sz="1266" i="1">
                              <a:latin typeface="Cambria Math" panose="02040503050406030204" pitchFamily="18" charset="0"/>
                            </a:rPr>
                            <m:t>𝑑</m:t>
                          </m:r>
                        </m:num>
                        <m:den>
                          <m:r>
                            <a:rPr lang="en-US" sz="1266" i="1">
                              <a:latin typeface="Cambria Math" panose="02040503050406030204" pitchFamily="18" charset="0"/>
                            </a:rPr>
                            <m:t>𝑑𝑥</m:t>
                          </m:r>
                        </m:den>
                      </m:f>
                      <m:f>
                        <m:fPr>
                          <m:ctrlPr>
                            <a:rPr lang="en-US" sz="1266" i="1">
                              <a:latin typeface="Cambria Math" panose="02040503050406030204" pitchFamily="18" charset="0"/>
                            </a:rPr>
                          </m:ctrlPr>
                        </m:fPr>
                        <m:num>
                          <m:sSub>
                            <m:sSubPr>
                              <m:ctrlPr>
                                <a:rPr lang="en-US" sz="1266" i="1">
                                  <a:latin typeface="Cambria Math" panose="02040503050406030204" pitchFamily="18" charset="0"/>
                                </a:rPr>
                              </m:ctrlPr>
                            </m:sSubPr>
                            <m:e>
                              <m:r>
                                <a:rPr lang="en-US" sz="1266" i="1">
                                  <a:latin typeface="Cambria Math" panose="02040503050406030204" pitchFamily="18" charset="0"/>
                                </a:rPr>
                                <m:t>𝑏</m:t>
                              </m:r>
                            </m:e>
                            <m:sub>
                              <m:r>
                                <a:rPr lang="en-US" sz="1266" i="1">
                                  <a:latin typeface="Cambria Math" panose="02040503050406030204" pitchFamily="18" charset="0"/>
                                </a:rPr>
                                <m:t>2</m:t>
                              </m:r>
                            </m:sub>
                          </m:sSub>
                          <m:r>
                            <a:rPr lang="en-US" sz="1266" i="1">
                              <a:latin typeface="Cambria Math" panose="02040503050406030204" pitchFamily="18" charset="0"/>
                            </a:rPr>
                            <m:t>(</m:t>
                          </m:r>
                          <m:r>
                            <a:rPr lang="en-US" sz="1266" i="1">
                              <a:latin typeface="Cambria Math" panose="02040503050406030204" pitchFamily="18" charset="0"/>
                            </a:rPr>
                            <m:t>𝑥</m:t>
                          </m:r>
                          <m:r>
                            <a:rPr lang="en-US" sz="1266" i="1">
                              <a:latin typeface="Cambria Math" panose="02040503050406030204" pitchFamily="18" charset="0"/>
                            </a:rPr>
                            <m:t>,</m:t>
                          </m:r>
                          <m:r>
                            <a:rPr lang="en-US" sz="1266" i="1">
                              <a:latin typeface="Cambria Math" panose="02040503050406030204" pitchFamily="18" charset="0"/>
                            </a:rPr>
                            <m:t>𝑦</m:t>
                          </m:r>
                          <m:r>
                            <a:rPr lang="en-US" sz="1266" i="1">
                              <a:latin typeface="Cambria Math" panose="02040503050406030204" pitchFamily="18" charset="0"/>
                            </a:rPr>
                            <m:t>)</m:t>
                          </m:r>
                        </m:num>
                        <m:den>
                          <m:sSub>
                            <m:sSubPr>
                              <m:ctrlPr>
                                <a:rPr lang="en-US" sz="1266" i="1">
                                  <a:latin typeface="Cambria Math" panose="02040503050406030204" pitchFamily="18" charset="0"/>
                                </a:rPr>
                              </m:ctrlPr>
                            </m:sSubPr>
                            <m:e>
                              <m:r>
                                <a:rPr lang="en-US" sz="1266" i="1">
                                  <a:latin typeface="Cambria Math" panose="02040503050406030204" pitchFamily="18" charset="0"/>
                                </a:rPr>
                                <m:t>𝑏</m:t>
                              </m:r>
                            </m:e>
                            <m:sub>
                              <m:r>
                                <a:rPr lang="en-US" sz="1266" i="1">
                                  <a:latin typeface="Cambria Math" panose="02040503050406030204" pitchFamily="18" charset="0"/>
                                </a:rPr>
                                <m:t>3</m:t>
                              </m:r>
                            </m:sub>
                          </m:sSub>
                          <m:r>
                            <a:rPr lang="en-US" sz="1266" i="1">
                              <a:latin typeface="Cambria Math" panose="02040503050406030204" pitchFamily="18" charset="0"/>
                            </a:rPr>
                            <m:t>(</m:t>
                          </m:r>
                          <m:r>
                            <a:rPr lang="en-US" sz="1266" i="1">
                              <a:latin typeface="Cambria Math" panose="02040503050406030204" pitchFamily="18" charset="0"/>
                            </a:rPr>
                            <m:t>𝑥</m:t>
                          </m:r>
                          <m:r>
                            <a:rPr lang="en-US" sz="1266" i="1">
                              <a:latin typeface="Cambria Math" panose="02040503050406030204" pitchFamily="18" charset="0"/>
                            </a:rPr>
                            <m:t>,</m:t>
                          </m:r>
                          <m:r>
                            <a:rPr lang="en-US" sz="1266" i="1">
                              <a:latin typeface="Cambria Math" panose="02040503050406030204" pitchFamily="18" charset="0"/>
                            </a:rPr>
                            <m:t>𝑦</m:t>
                          </m:r>
                          <m:r>
                            <a:rPr lang="en-US" sz="1266" i="1">
                              <a:latin typeface="Cambria Math" panose="02040503050406030204" pitchFamily="18" charset="0"/>
                            </a:rPr>
                            <m:t>)</m:t>
                          </m:r>
                        </m:den>
                      </m:f>
                    </m:oMath>
                  </m:oMathPara>
                </a14:m>
                <a:endParaRPr lang="en-US" sz="1266" dirty="0"/>
              </a:p>
            </p:txBody>
          </p:sp>
        </mc:Choice>
        <mc:Fallback xmlns="">
          <p:sp>
            <p:nvSpPr>
              <p:cNvPr id="14" name="Rectangle 13">
                <a:extLst>
                  <a:ext uri="{FF2B5EF4-FFF2-40B4-BE49-F238E27FC236}">
                    <a16:creationId xmlns:a16="http://schemas.microsoft.com/office/drawing/2014/main" id="{0BAA3099-23E8-44C0-8373-E4172240B2F0}"/>
                  </a:ext>
                </a:extLst>
              </p:cNvPr>
              <p:cNvSpPr>
                <a:spLocks noRot="1" noChangeAspect="1" noMove="1" noResize="1" noEditPoints="1" noAdjustHandles="1" noChangeArrowheads="1" noChangeShapeType="1" noTextEdit="1"/>
              </p:cNvSpPr>
              <p:nvPr/>
            </p:nvSpPr>
            <p:spPr>
              <a:xfrm>
                <a:off x="3978920" y="3500434"/>
                <a:ext cx="1941814" cy="497765"/>
              </a:xfrm>
              <a:prstGeom prst="rect">
                <a:avLst/>
              </a:prstGeom>
              <a:blipFill>
                <a:blip r:embed="rId5"/>
                <a:stretch>
                  <a:fillRect b="-2500"/>
                </a:stretch>
              </a:blipFill>
            </p:spPr>
            <p:txBody>
              <a:bodyPr/>
              <a:lstStyle/>
              <a:p>
                <a:r>
                  <a:rPr lang="en-US">
                    <a:noFill/>
                  </a:rPr>
                  <a:t> </a:t>
                </a:r>
              </a:p>
            </p:txBody>
          </p:sp>
        </mc:Fallback>
      </mc:AlternateContent>
    </p:spTree>
    <p:extLst>
      <p:ext uri="{BB962C8B-B14F-4D97-AF65-F5344CB8AC3E}">
        <p14:creationId xmlns:p14="http://schemas.microsoft.com/office/powerpoint/2010/main" val="3667462047"/>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Lambertian photometric stereo">
            <a:extLst>
              <a:ext uri="{FF2B5EF4-FFF2-40B4-BE49-F238E27FC236}">
                <a16:creationId xmlns:a16="http://schemas.microsoft.com/office/drawing/2014/main" id="{8EEC26C6-D0CA-4F72-A103-67AA3EE75558}"/>
              </a:ext>
            </a:extLst>
          </p:cNvPr>
          <p:cNvSpPr txBox="1">
            <a:spLocks/>
          </p:cNvSpPr>
          <p:nvPr/>
        </p:nvSpPr>
        <p:spPr>
          <a:xfrm>
            <a:off x="1925836" y="232172"/>
            <a:ext cx="8340328" cy="664318"/>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b"/>
          <a:lstStyle>
            <a:lvl1pPr marL="0" marR="0" indent="0" algn="ctr"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1pPr>
            <a:lvl2pPr marL="0" marR="0" indent="2286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2pPr>
            <a:lvl3pPr marL="0" marR="0" indent="4572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3pPr>
            <a:lvl4pPr marL="0" marR="0" indent="6858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4pPr>
            <a:lvl5pPr marL="0" marR="0" indent="9144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5pPr>
            <a:lvl6pPr marL="0" marR="0" indent="11430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6pPr>
            <a:lvl7pPr marL="0" marR="0" indent="13716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7pPr>
            <a:lvl8pPr marL="0" marR="0" indent="16002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8pPr>
            <a:lvl9pPr marL="0" marR="0" indent="18288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9pPr>
          </a:lstStyle>
          <a:p>
            <a:pPr hangingPunct="1"/>
            <a:r>
              <a:rPr lang="en-US" sz="2953" dirty="0"/>
              <a:t>Enforcing integrability</a:t>
            </a:r>
          </a:p>
        </p:txBody>
      </p:sp>
      <p:sp>
        <p:nvSpPr>
          <p:cNvPr id="5" name="Text Box 13">
            <a:extLst>
              <a:ext uri="{FF2B5EF4-FFF2-40B4-BE49-F238E27FC236}">
                <a16:creationId xmlns:a16="http://schemas.microsoft.com/office/drawing/2014/main" id="{26EC46CC-1B96-48CA-BBF5-1899270D779C}"/>
              </a:ext>
            </a:extLst>
          </p:cNvPr>
          <p:cNvSpPr txBox="1">
            <a:spLocks noChangeArrowheads="1"/>
          </p:cNvSpPr>
          <p:nvPr/>
        </p:nvSpPr>
        <p:spPr bwMode="auto">
          <a:xfrm>
            <a:off x="1925836" y="971064"/>
            <a:ext cx="5612370" cy="395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hangingPunct="0">
              <a:spcBef>
                <a:spcPct val="0"/>
              </a:spcBef>
              <a:spcAft>
                <a:spcPct val="0"/>
              </a:spcAft>
              <a:defRPr/>
            </a:pPr>
            <a:r>
              <a:rPr lang="en-US" altLang="en-US" sz="1969" dirty="0">
                <a:solidFill>
                  <a:srgbClr val="000000"/>
                </a:solidFill>
                <a:latin typeface="Calibri Light" panose="020F0302020204030204" pitchFamily="34" charset="0"/>
                <a:sym typeface="Helvetica Light"/>
              </a:rPr>
              <a:t>What does the integrability constraint correspond to?</a:t>
            </a:r>
          </a:p>
        </p:txBody>
      </p:sp>
      <p:sp>
        <p:nvSpPr>
          <p:cNvPr id="8" name="define “pseudo-normal”">
            <a:extLst>
              <a:ext uri="{FF2B5EF4-FFF2-40B4-BE49-F238E27FC236}">
                <a16:creationId xmlns:a16="http://schemas.microsoft.com/office/drawing/2014/main" id="{4FBABBF7-9109-4A83-9A9E-EBE79EC64DB9}"/>
              </a:ext>
            </a:extLst>
          </p:cNvPr>
          <p:cNvSpPr txBox="1"/>
          <p:nvPr/>
        </p:nvSpPr>
        <p:spPr>
          <a:xfrm>
            <a:off x="1925836" y="1373466"/>
            <a:ext cx="8138928" cy="3751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b">
            <a:spAutoFit/>
          </a:bodyPr>
          <a:lstStyle>
            <a:lvl1pPr algn="ctr" defTabSz="584200">
              <a:defRPr sz="2400">
                <a:solidFill>
                  <a:srgbClr val="606060"/>
                </a:solidFill>
                <a:latin typeface="+mn-lt"/>
                <a:ea typeface="+mn-ea"/>
                <a:cs typeface="+mn-cs"/>
                <a:sym typeface="Helvetica Neue Light"/>
              </a:defRPr>
            </a:lvl1pPr>
          </a:lstStyle>
          <a:p>
            <a:pPr marL="321457" indent="-321457" algn="l" defTabSz="410751" hangingPunct="0">
              <a:buFont typeface="Arial" panose="020B0604020202020204" pitchFamily="34" charset="0"/>
              <a:buChar char="•"/>
              <a:defRPr/>
            </a:pPr>
            <a:r>
              <a:rPr lang="en-US" sz="1969" kern="0" dirty="0">
                <a:solidFill>
                  <a:srgbClr val="000000"/>
                </a:solidFill>
                <a:latin typeface="Calibri Light" panose="020F0302020204030204" pitchFamily="34" charset="0"/>
              </a:rPr>
              <a:t>Differentiation order should not matter:</a:t>
            </a:r>
            <a:endParaRPr sz="1969" kern="0" dirty="0">
              <a:solidFill>
                <a:srgbClr val="000000"/>
              </a:solidFill>
              <a:latin typeface="Calibri Light" panose="020F0302020204030204" pitchFamily="34" charset="0"/>
            </a:endParaRPr>
          </a:p>
        </p:txBody>
      </p:sp>
      <p:sp>
        <p:nvSpPr>
          <p:cNvPr id="22" name="define “pseudo-normal”">
            <a:extLst>
              <a:ext uri="{FF2B5EF4-FFF2-40B4-BE49-F238E27FC236}">
                <a16:creationId xmlns:a16="http://schemas.microsoft.com/office/drawing/2014/main" id="{08412E92-15F2-48E8-9EBE-6F22734CF81E}"/>
              </a:ext>
            </a:extLst>
          </p:cNvPr>
          <p:cNvSpPr txBox="1"/>
          <p:nvPr/>
        </p:nvSpPr>
        <p:spPr>
          <a:xfrm>
            <a:off x="1925836" y="2982400"/>
            <a:ext cx="8138928" cy="3751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b">
            <a:spAutoFit/>
          </a:bodyPr>
          <a:lstStyle>
            <a:lvl1pPr algn="ctr" defTabSz="584200">
              <a:defRPr sz="2400">
                <a:solidFill>
                  <a:srgbClr val="606060"/>
                </a:solidFill>
                <a:latin typeface="+mn-lt"/>
                <a:ea typeface="+mn-ea"/>
                <a:cs typeface="+mn-cs"/>
                <a:sym typeface="Helvetica Neue Light"/>
              </a:defRPr>
            </a:lvl1pPr>
          </a:lstStyle>
          <a:p>
            <a:pPr marL="321457" indent="-321457" algn="l" defTabSz="410751" hangingPunct="0">
              <a:buFont typeface="Arial" panose="020B0604020202020204" pitchFamily="34" charset="0"/>
              <a:buChar char="•"/>
              <a:defRPr/>
            </a:pPr>
            <a:r>
              <a:rPr lang="en-US" sz="1969" kern="0" dirty="0">
                <a:solidFill>
                  <a:srgbClr val="000000"/>
                </a:solidFill>
                <a:latin typeface="Calibri Light" panose="020F0302020204030204" pitchFamily="34" charset="0"/>
              </a:rPr>
              <a:t>Can you think of a way to express the above using pseudo-</a:t>
            </a:r>
            <a:r>
              <a:rPr lang="en-US" sz="1969" kern="0" dirty="0" err="1">
                <a:solidFill>
                  <a:srgbClr val="000000"/>
                </a:solidFill>
                <a:latin typeface="Calibri Light" panose="020F0302020204030204" pitchFamily="34" charset="0"/>
              </a:rPr>
              <a:t>normals</a:t>
            </a:r>
            <a:r>
              <a:rPr lang="en-US" sz="1969" kern="0" dirty="0">
                <a:solidFill>
                  <a:srgbClr val="000000"/>
                </a:solidFill>
                <a:latin typeface="Calibri Light" panose="020F0302020204030204" pitchFamily="34" charset="0"/>
              </a:rPr>
              <a:t> </a:t>
            </a:r>
            <a:r>
              <a:rPr lang="en-US" sz="1969" b="1" kern="0" dirty="0">
                <a:solidFill>
                  <a:srgbClr val="000000"/>
                </a:solidFill>
                <a:latin typeface="Calibri Light" panose="020F0302020204030204" pitchFamily="34" charset="0"/>
              </a:rPr>
              <a:t>b</a:t>
            </a:r>
            <a:r>
              <a:rPr lang="en-US" sz="1969" kern="0" dirty="0">
                <a:solidFill>
                  <a:srgbClr val="000000"/>
                </a:solidFill>
                <a:latin typeface="Calibri Light" panose="020F0302020204030204" pitchFamily="34" charset="0"/>
              </a:rPr>
              <a:t>?</a:t>
            </a:r>
            <a:endParaRPr sz="1969" kern="0" dirty="0">
              <a:solidFill>
                <a:srgbClr val="000000"/>
              </a:solidFill>
              <a:latin typeface="Calibri Light" panose="020F0302020204030204" pitchFamily="34" charset="0"/>
            </a:endParaRPr>
          </a:p>
        </p:txBody>
      </p:sp>
      <p:sp>
        <p:nvSpPr>
          <p:cNvPr id="11" name="define “pseudo-normal”">
            <a:extLst>
              <a:ext uri="{FF2B5EF4-FFF2-40B4-BE49-F238E27FC236}">
                <a16:creationId xmlns:a16="http://schemas.microsoft.com/office/drawing/2014/main" id="{6C29F359-367B-4311-9658-D1F98035492F}"/>
              </a:ext>
            </a:extLst>
          </p:cNvPr>
          <p:cNvSpPr txBox="1"/>
          <p:nvPr/>
        </p:nvSpPr>
        <p:spPr>
          <a:xfrm>
            <a:off x="1925836" y="4603894"/>
            <a:ext cx="8138928" cy="3751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b">
            <a:spAutoFit/>
          </a:bodyPr>
          <a:lstStyle>
            <a:lvl1pPr algn="ctr" defTabSz="584200">
              <a:defRPr sz="2400">
                <a:solidFill>
                  <a:srgbClr val="606060"/>
                </a:solidFill>
                <a:latin typeface="+mn-lt"/>
                <a:ea typeface="+mn-ea"/>
                <a:cs typeface="+mn-cs"/>
                <a:sym typeface="Helvetica Neue Light"/>
              </a:defRPr>
            </a:lvl1pPr>
          </a:lstStyle>
          <a:p>
            <a:pPr marL="321457" indent="-321457" algn="l" defTabSz="410751" hangingPunct="0">
              <a:buFont typeface="Arial" panose="020B0604020202020204" pitchFamily="34" charset="0"/>
              <a:buChar char="•"/>
              <a:defRPr/>
            </a:pPr>
            <a:r>
              <a:rPr lang="en-US" sz="1969" kern="0" dirty="0">
                <a:solidFill>
                  <a:srgbClr val="000000"/>
                </a:solidFill>
                <a:latin typeface="Calibri Light" panose="020F0302020204030204" pitchFamily="34" charset="0"/>
              </a:rPr>
              <a:t>Simplify to:</a:t>
            </a:r>
            <a:endParaRPr sz="1969" kern="0" dirty="0">
              <a:solidFill>
                <a:srgbClr val="000000"/>
              </a:solidFill>
              <a:latin typeface="Calibri Light" panose="020F0302020204030204" pitchFamily="34" charset="0"/>
            </a:endParaRP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13ED2FB8-C25B-4A99-BBB2-382E81C675FD}"/>
                  </a:ext>
                </a:extLst>
              </p:cNvPr>
              <p:cNvSpPr/>
              <p:nvPr/>
            </p:nvSpPr>
            <p:spPr>
              <a:xfrm>
                <a:off x="1805944" y="5121927"/>
                <a:ext cx="8625053" cy="7323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969" i="1">
                              <a:latin typeface="Cambria Math" panose="02040503050406030204" pitchFamily="18" charset="0"/>
                            </a:rPr>
                          </m:ctrlPr>
                        </m:sSubPr>
                        <m:e>
                          <m:r>
                            <a:rPr lang="en-US" sz="1969" i="1">
                              <a:latin typeface="Cambria Math" panose="02040503050406030204" pitchFamily="18" charset="0"/>
                            </a:rPr>
                            <m:t>𝑏</m:t>
                          </m:r>
                        </m:e>
                        <m:sub>
                          <m:r>
                            <a:rPr lang="en-US" sz="1969" i="1">
                              <a:latin typeface="Cambria Math" panose="02040503050406030204" pitchFamily="18" charset="0"/>
                            </a:rPr>
                            <m:t>3</m:t>
                          </m:r>
                        </m:sub>
                      </m:sSub>
                      <m:d>
                        <m:dPr>
                          <m:ctrlPr>
                            <a:rPr lang="en-US" sz="1969" i="1">
                              <a:latin typeface="Cambria Math" panose="02040503050406030204" pitchFamily="18" charset="0"/>
                            </a:rPr>
                          </m:ctrlPr>
                        </m:dPr>
                        <m:e>
                          <m:r>
                            <a:rPr lang="en-US" sz="1969" i="1">
                              <a:latin typeface="Cambria Math" panose="02040503050406030204" pitchFamily="18" charset="0"/>
                            </a:rPr>
                            <m:t>𝑥</m:t>
                          </m:r>
                          <m:r>
                            <a:rPr lang="en-US" sz="1969" i="1">
                              <a:latin typeface="Cambria Math" panose="02040503050406030204" pitchFamily="18" charset="0"/>
                            </a:rPr>
                            <m:t>,</m:t>
                          </m:r>
                          <m:r>
                            <a:rPr lang="en-US" sz="1969" i="1">
                              <a:latin typeface="Cambria Math" panose="02040503050406030204" pitchFamily="18" charset="0"/>
                            </a:rPr>
                            <m:t>𝑦</m:t>
                          </m:r>
                        </m:e>
                      </m:d>
                      <m:f>
                        <m:fPr>
                          <m:ctrlPr>
                            <a:rPr lang="en-US" sz="1969" i="1">
                              <a:latin typeface="Cambria Math" panose="02040503050406030204" pitchFamily="18" charset="0"/>
                            </a:rPr>
                          </m:ctrlPr>
                        </m:fPr>
                        <m:num>
                          <m:r>
                            <a:rPr lang="en-US" sz="1969" i="1">
                              <a:latin typeface="Cambria Math" panose="02040503050406030204" pitchFamily="18" charset="0"/>
                            </a:rPr>
                            <m:t>𝑑</m:t>
                          </m:r>
                          <m:sSub>
                            <m:sSubPr>
                              <m:ctrlPr>
                                <a:rPr lang="en-US" sz="1969" i="1">
                                  <a:latin typeface="Cambria Math" panose="02040503050406030204" pitchFamily="18" charset="0"/>
                                </a:rPr>
                              </m:ctrlPr>
                            </m:sSubPr>
                            <m:e>
                              <m:r>
                                <a:rPr lang="en-US" sz="1969" i="1">
                                  <a:latin typeface="Cambria Math" panose="02040503050406030204" pitchFamily="18" charset="0"/>
                                </a:rPr>
                                <m:t>𝑏</m:t>
                              </m:r>
                            </m:e>
                            <m:sub>
                              <m:r>
                                <a:rPr lang="en-US" sz="1969" i="1">
                                  <a:latin typeface="Cambria Math" panose="02040503050406030204" pitchFamily="18" charset="0"/>
                                </a:rPr>
                                <m:t>1</m:t>
                              </m:r>
                            </m:sub>
                          </m:sSub>
                          <m:d>
                            <m:dPr>
                              <m:ctrlPr>
                                <a:rPr lang="en-US" sz="1969" i="1">
                                  <a:latin typeface="Cambria Math" panose="02040503050406030204" pitchFamily="18" charset="0"/>
                                </a:rPr>
                              </m:ctrlPr>
                            </m:dPr>
                            <m:e>
                              <m:r>
                                <a:rPr lang="en-US" sz="1969" i="1">
                                  <a:latin typeface="Cambria Math" panose="02040503050406030204" pitchFamily="18" charset="0"/>
                                </a:rPr>
                                <m:t>𝑥</m:t>
                              </m:r>
                              <m:r>
                                <a:rPr lang="en-US" sz="1969" i="1">
                                  <a:latin typeface="Cambria Math" panose="02040503050406030204" pitchFamily="18" charset="0"/>
                                </a:rPr>
                                <m:t>,</m:t>
                              </m:r>
                              <m:r>
                                <a:rPr lang="en-US" sz="1969" i="1">
                                  <a:latin typeface="Cambria Math" panose="02040503050406030204" pitchFamily="18" charset="0"/>
                                </a:rPr>
                                <m:t>𝑦</m:t>
                              </m:r>
                            </m:e>
                          </m:d>
                        </m:num>
                        <m:den>
                          <m:r>
                            <a:rPr lang="en-US" sz="1969" i="1">
                              <a:latin typeface="Cambria Math" panose="02040503050406030204" pitchFamily="18" charset="0"/>
                            </a:rPr>
                            <m:t>𝑑𝑦</m:t>
                          </m:r>
                        </m:den>
                      </m:f>
                      <m:r>
                        <a:rPr lang="en-US" sz="1969" i="1">
                          <a:latin typeface="Cambria Math" panose="02040503050406030204" pitchFamily="18" charset="0"/>
                        </a:rPr>
                        <m:t>−</m:t>
                      </m:r>
                      <m:sSub>
                        <m:sSubPr>
                          <m:ctrlPr>
                            <a:rPr lang="en-US" sz="1969" i="1">
                              <a:latin typeface="Cambria Math" panose="02040503050406030204" pitchFamily="18" charset="0"/>
                            </a:rPr>
                          </m:ctrlPr>
                        </m:sSubPr>
                        <m:e>
                          <m:r>
                            <a:rPr lang="en-US" sz="1969" i="1">
                              <a:latin typeface="Cambria Math" panose="02040503050406030204" pitchFamily="18" charset="0"/>
                            </a:rPr>
                            <m:t>𝑏</m:t>
                          </m:r>
                        </m:e>
                        <m:sub>
                          <m:r>
                            <a:rPr lang="en-US" sz="1969" i="1">
                              <a:latin typeface="Cambria Math" panose="02040503050406030204" pitchFamily="18" charset="0"/>
                            </a:rPr>
                            <m:t>1</m:t>
                          </m:r>
                        </m:sub>
                      </m:sSub>
                      <m:r>
                        <a:rPr lang="en-US" sz="1969" i="1">
                          <a:latin typeface="Cambria Math" panose="02040503050406030204" pitchFamily="18" charset="0"/>
                        </a:rPr>
                        <m:t>(</m:t>
                      </m:r>
                      <m:r>
                        <a:rPr lang="en-US" sz="1969" i="1">
                          <a:latin typeface="Cambria Math" panose="02040503050406030204" pitchFamily="18" charset="0"/>
                        </a:rPr>
                        <m:t>𝑥</m:t>
                      </m:r>
                      <m:r>
                        <a:rPr lang="en-US" sz="1969" i="1">
                          <a:latin typeface="Cambria Math" panose="02040503050406030204" pitchFamily="18" charset="0"/>
                        </a:rPr>
                        <m:t>,</m:t>
                      </m:r>
                      <m:r>
                        <a:rPr lang="en-US" sz="1969" i="1">
                          <a:latin typeface="Cambria Math" panose="02040503050406030204" pitchFamily="18" charset="0"/>
                        </a:rPr>
                        <m:t>𝑦</m:t>
                      </m:r>
                      <m:r>
                        <a:rPr lang="en-US" sz="1969" i="1">
                          <a:latin typeface="Cambria Math" panose="02040503050406030204" pitchFamily="18" charset="0"/>
                        </a:rPr>
                        <m:t>)</m:t>
                      </m:r>
                      <m:f>
                        <m:fPr>
                          <m:ctrlPr>
                            <a:rPr lang="en-US" sz="1969" i="1">
                              <a:latin typeface="Cambria Math" panose="02040503050406030204" pitchFamily="18" charset="0"/>
                            </a:rPr>
                          </m:ctrlPr>
                        </m:fPr>
                        <m:num>
                          <m:r>
                            <a:rPr lang="en-US" sz="1969" i="1">
                              <a:latin typeface="Cambria Math" panose="02040503050406030204" pitchFamily="18" charset="0"/>
                            </a:rPr>
                            <m:t>𝑑</m:t>
                          </m:r>
                          <m:sSub>
                            <m:sSubPr>
                              <m:ctrlPr>
                                <a:rPr lang="en-US" sz="1969" i="1">
                                  <a:latin typeface="Cambria Math" panose="02040503050406030204" pitchFamily="18" charset="0"/>
                                </a:rPr>
                              </m:ctrlPr>
                            </m:sSubPr>
                            <m:e>
                              <m:r>
                                <a:rPr lang="en-US" sz="1969" i="1">
                                  <a:latin typeface="Cambria Math" panose="02040503050406030204" pitchFamily="18" charset="0"/>
                                </a:rPr>
                                <m:t>𝑏</m:t>
                              </m:r>
                            </m:e>
                            <m:sub>
                              <m:r>
                                <a:rPr lang="en-US" sz="1969" i="1">
                                  <a:latin typeface="Cambria Math" panose="02040503050406030204" pitchFamily="18" charset="0"/>
                                </a:rPr>
                                <m:t>3</m:t>
                              </m:r>
                            </m:sub>
                          </m:sSub>
                          <m:r>
                            <a:rPr lang="en-US" sz="1969" i="1">
                              <a:latin typeface="Cambria Math" panose="02040503050406030204" pitchFamily="18" charset="0"/>
                            </a:rPr>
                            <m:t>(</m:t>
                          </m:r>
                          <m:r>
                            <a:rPr lang="en-US" sz="1969" i="1">
                              <a:latin typeface="Cambria Math" panose="02040503050406030204" pitchFamily="18" charset="0"/>
                            </a:rPr>
                            <m:t>𝑥</m:t>
                          </m:r>
                          <m:r>
                            <a:rPr lang="en-US" sz="1969" i="1">
                              <a:latin typeface="Cambria Math" panose="02040503050406030204" pitchFamily="18" charset="0"/>
                            </a:rPr>
                            <m:t>,</m:t>
                          </m:r>
                          <m:r>
                            <a:rPr lang="en-US" sz="1969" i="1">
                              <a:latin typeface="Cambria Math" panose="02040503050406030204" pitchFamily="18" charset="0"/>
                            </a:rPr>
                            <m:t>𝑦</m:t>
                          </m:r>
                          <m:r>
                            <a:rPr lang="en-US" sz="1969" i="1">
                              <a:latin typeface="Cambria Math" panose="02040503050406030204" pitchFamily="18" charset="0"/>
                            </a:rPr>
                            <m:t>)</m:t>
                          </m:r>
                        </m:num>
                        <m:den>
                          <m:r>
                            <a:rPr lang="en-US" sz="1969" i="1">
                              <a:latin typeface="Cambria Math" panose="02040503050406030204" pitchFamily="18" charset="0"/>
                            </a:rPr>
                            <m:t>𝑑𝑦</m:t>
                          </m:r>
                        </m:den>
                      </m:f>
                      <m:r>
                        <a:rPr lang="en-US" sz="1969" i="1">
                          <a:latin typeface="Cambria Math" panose="02040503050406030204" pitchFamily="18" charset="0"/>
                        </a:rPr>
                        <m:t>=</m:t>
                      </m:r>
                      <m:sSub>
                        <m:sSubPr>
                          <m:ctrlPr>
                            <a:rPr lang="en-US" sz="1969" i="1">
                              <a:latin typeface="Cambria Math" panose="02040503050406030204" pitchFamily="18" charset="0"/>
                            </a:rPr>
                          </m:ctrlPr>
                        </m:sSubPr>
                        <m:e>
                          <m:r>
                            <a:rPr lang="en-US" sz="1969" i="1">
                              <a:latin typeface="Cambria Math" panose="02040503050406030204" pitchFamily="18" charset="0"/>
                            </a:rPr>
                            <m:t>𝑏</m:t>
                          </m:r>
                        </m:e>
                        <m:sub>
                          <m:r>
                            <a:rPr lang="en-US" sz="1969" i="1">
                              <a:latin typeface="Cambria Math" panose="02040503050406030204" pitchFamily="18" charset="0"/>
                            </a:rPr>
                            <m:t>2</m:t>
                          </m:r>
                        </m:sub>
                      </m:sSub>
                      <m:d>
                        <m:dPr>
                          <m:ctrlPr>
                            <a:rPr lang="en-US" sz="1969" i="1">
                              <a:latin typeface="Cambria Math" panose="02040503050406030204" pitchFamily="18" charset="0"/>
                            </a:rPr>
                          </m:ctrlPr>
                        </m:dPr>
                        <m:e>
                          <m:r>
                            <a:rPr lang="en-US" sz="1969" i="1">
                              <a:latin typeface="Cambria Math" panose="02040503050406030204" pitchFamily="18" charset="0"/>
                            </a:rPr>
                            <m:t>𝑥</m:t>
                          </m:r>
                          <m:r>
                            <a:rPr lang="en-US" sz="1969" i="1">
                              <a:latin typeface="Cambria Math" panose="02040503050406030204" pitchFamily="18" charset="0"/>
                            </a:rPr>
                            <m:t>,</m:t>
                          </m:r>
                          <m:r>
                            <a:rPr lang="en-US" sz="1969" i="1">
                              <a:latin typeface="Cambria Math" panose="02040503050406030204" pitchFamily="18" charset="0"/>
                            </a:rPr>
                            <m:t>𝑦</m:t>
                          </m:r>
                        </m:e>
                      </m:d>
                      <m:f>
                        <m:fPr>
                          <m:ctrlPr>
                            <a:rPr lang="en-US" sz="1969" i="1">
                              <a:latin typeface="Cambria Math" panose="02040503050406030204" pitchFamily="18" charset="0"/>
                            </a:rPr>
                          </m:ctrlPr>
                        </m:fPr>
                        <m:num>
                          <m:r>
                            <a:rPr lang="en-US" sz="1969" i="1">
                              <a:latin typeface="Cambria Math" panose="02040503050406030204" pitchFamily="18" charset="0"/>
                            </a:rPr>
                            <m:t>𝑑</m:t>
                          </m:r>
                          <m:sSub>
                            <m:sSubPr>
                              <m:ctrlPr>
                                <a:rPr lang="en-US" sz="1969" i="1">
                                  <a:latin typeface="Cambria Math" panose="02040503050406030204" pitchFamily="18" charset="0"/>
                                </a:rPr>
                              </m:ctrlPr>
                            </m:sSubPr>
                            <m:e>
                              <m:r>
                                <a:rPr lang="en-US" sz="1969" i="1">
                                  <a:latin typeface="Cambria Math" panose="02040503050406030204" pitchFamily="18" charset="0"/>
                                </a:rPr>
                                <m:t>𝑏</m:t>
                              </m:r>
                            </m:e>
                            <m:sub>
                              <m:r>
                                <a:rPr lang="en-US" sz="1969" i="1">
                                  <a:latin typeface="Cambria Math" panose="02040503050406030204" pitchFamily="18" charset="0"/>
                                </a:rPr>
                                <m:t>1</m:t>
                              </m:r>
                            </m:sub>
                          </m:sSub>
                          <m:d>
                            <m:dPr>
                              <m:ctrlPr>
                                <a:rPr lang="en-US" sz="1969" i="1">
                                  <a:latin typeface="Cambria Math" panose="02040503050406030204" pitchFamily="18" charset="0"/>
                                </a:rPr>
                              </m:ctrlPr>
                            </m:dPr>
                            <m:e>
                              <m:r>
                                <a:rPr lang="en-US" sz="1969" i="1">
                                  <a:latin typeface="Cambria Math" panose="02040503050406030204" pitchFamily="18" charset="0"/>
                                </a:rPr>
                                <m:t>𝑥</m:t>
                              </m:r>
                              <m:r>
                                <a:rPr lang="en-US" sz="1969" i="1">
                                  <a:latin typeface="Cambria Math" panose="02040503050406030204" pitchFamily="18" charset="0"/>
                                </a:rPr>
                                <m:t>,</m:t>
                              </m:r>
                              <m:r>
                                <a:rPr lang="en-US" sz="1969" i="1">
                                  <a:latin typeface="Cambria Math" panose="02040503050406030204" pitchFamily="18" charset="0"/>
                                </a:rPr>
                                <m:t>𝑦</m:t>
                              </m:r>
                            </m:e>
                          </m:d>
                        </m:num>
                        <m:den>
                          <m:r>
                            <a:rPr lang="en-US" sz="1969" i="1">
                              <a:latin typeface="Cambria Math" panose="02040503050406030204" pitchFamily="18" charset="0"/>
                            </a:rPr>
                            <m:t>𝑑𝑥</m:t>
                          </m:r>
                        </m:den>
                      </m:f>
                      <m:r>
                        <a:rPr lang="en-US" sz="1969" i="1">
                          <a:latin typeface="Cambria Math" panose="02040503050406030204" pitchFamily="18" charset="0"/>
                        </a:rPr>
                        <m:t>−</m:t>
                      </m:r>
                      <m:sSub>
                        <m:sSubPr>
                          <m:ctrlPr>
                            <a:rPr lang="en-US" sz="1969" i="1">
                              <a:latin typeface="Cambria Math" panose="02040503050406030204" pitchFamily="18" charset="0"/>
                            </a:rPr>
                          </m:ctrlPr>
                        </m:sSubPr>
                        <m:e>
                          <m:r>
                            <a:rPr lang="en-US" sz="1969" i="1">
                              <a:latin typeface="Cambria Math" panose="02040503050406030204" pitchFamily="18" charset="0"/>
                            </a:rPr>
                            <m:t>𝑏</m:t>
                          </m:r>
                        </m:e>
                        <m:sub>
                          <m:r>
                            <a:rPr lang="en-US" sz="1969" i="1">
                              <a:latin typeface="Cambria Math" panose="02040503050406030204" pitchFamily="18" charset="0"/>
                            </a:rPr>
                            <m:t>1</m:t>
                          </m:r>
                        </m:sub>
                      </m:sSub>
                      <m:r>
                        <a:rPr lang="en-US" sz="1969" i="1">
                          <a:latin typeface="Cambria Math" panose="02040503050406030204" pitchFamily="18" charset="0"/>
                        </a:rPr>
                        <m:t>(</m:t>
                      </m:r>
                      <m:r>
                        <a:rPr lang="en-US" sz="1969" i="1">
                          <a:latin typeface="Cambria Math" panose="02040503050406030204" pitchFamily="18" charset="0"/>
                        </a:rPr>
                        <m:t>𝑥</m:t>
                      </m:r>
                      <m:r>
                        <a:rPr lang="en-US" sz="1969" i="1">
                          <a:latin typeface="Cambria Math" panose="02040503050406030204" pitchFamily="18" charset="0"/>
                        </a:rPr>
                        <m:t>,</m:t>
                      </m:r>
                      <m:r>
                        <a:rPr lang="en-US" sz="1969" i="1">
                          <a:latin typeface="Cambria Math" panose="02040503050406030204" pitchFamily="18" charset="0"/>
                        </a:rPr>
                        <m:t>𝑦</m:t>
                      </m:r>
                      <m:r>
                        <a:rPr lang="en-US" sz="1969" i="1">
                          <a:latin typeface="Cambria Math" panose="02040503050406030204" pitchFamily="18" charset="0"/>
                        </a:rPr>
                        <m:t>)</m:t>
                      </m:r>
                      <m:f>
                        <m:fPr>
                          <m:ctrlPr>
                            <a:rPr lang="en-US" sz="1969" i="1">
                              <a:latin typeface="Cambria Math" panose="02040503050406030204" pitchFamily="18" charset="0"/>
                            </a:rPr>
                          </m:ctrlPr>
                        </m:fPr>
                        <m:num>
                          <m:r>
                            <a:rPr lang="en-US" sz="1969" i="1">
                              <a:latin typeface="Cambria Math" panose="02040503050406030204" pitchFamily="18" charset="0"/>
                            </a:rPr>
                            <m:t>𝑑</m:t>
                          </m:r>
                          <m:sSub>
                            <m:sSubPr>
                              <m:ctrlPr>
                                <a:rPr lang="en-US" sz="1969" i="1">
                                  <a:latin typeface="Cambria Math" panose="02040503050406030204" pitchFamily="18" charset="0"/>
                                </a:rPr>
                              </m:ctrlPr>
                            </m:sSubPr>
                            <m:e>
                              <m:r>
                                <a:rPr lang="en-US" sz="1969" i="1">
                                  <a:latin typeface="Cambria Math" panose="02040503050406030204" pitchFamily="18" charset="0"/>
                                </a:rPr>
                                <m:t>𝑏</m:t>
                              </m:r>
                            </m:e>
                            <m:sub>
                              <m:r>
                                <a:rPr lang="en-US" sz="1969" i="1">
                                  <a:latin typeface="Cambria Math" panose="02040503050406030204" pitchFamily="18" charset="0"/>
                                </a:rPr>
                                <m:t>2</m:t>
                              </m:r>
                            </m:sub>
                          </m:sSub>
                          <m:r>
                            <a:rPr lang="en-US" sz="1969" i="1">
                              <a:latin typeface="Cambria Math" panose="02040503050406030204" pitchFamily="18" charset="0"/>
                            </a:rPr>
                            <m:t>(</m:t>
                          </m:r>
                          <m:r>
                            <a:rPr lang="en-US" sz="1969" i="1">
                              <a:latin typeface="Cambria Math" panose="02040503050406030204" pitchFamily="18" charset="0"/>
                            </a:rPr>
                            <m:t>𝑥</m:t>
                          </m:r>
                          <m:r>
                            <a:rPr lang="en-US" sz="1969" i="1">
                              <a:latin typeface="Cambria Math" panose="02040503050406030204" pitchFamily="18" charset="0"/>
                            </a:rPr>
                            <m:t>,</m:t>
                          </m:r>
                          <m:r>
                            <a:rPr lang="en-US" sz="1969" i="1">
                              <a:latin typeface="Cambria Math" panose="02040503050406030204" pitchFamily="18" charset="0"/>
                            </a:rPr>
                            <m:t>𝑦</m:t>
                          </m:r>
                          <m:r>
                            <a:rPr lang="en-US" sz="1969" i="1">
                              <a:latin typeface="Cambria Math" panose="02040503050406030204" pitchFamily="18" charset="0"/>
                            </a:rPr>
                            <m:t>)</m:t>
                          </m:r>
                        </m:num>
                        <m:den>
                          <m:r>
                            <a:rPr lang="en-US" sz="1969" i="1">
                              <a:latin typeface="Cambria Math" panose="02040503050406030204" pitchFamily="18" charset="0"/>
                            </a:rPr>
                            <m:t>𝑑𝑥</m:t>
                          </m:r>
                        </m:den>
                      </m:f>
                    </m:oMath>
                  </m:oMathPara>
                </a14:m>
                <a:endParaRPr lang="en-US" sz="1969" dirty="0"/>
              </a:p>
            </p:txBody>
          </p:sp>
        </mc:Choice>
        <mc:Fallback xmlns="">
          <p:sp>
            <p:nvSpPr>
              <p:cNvPr id="12" name="Rectangle 11">
                <a:extLst>
                  <a:ext uri="{FF2B5EF4-FFF2-40B4-BE49-F238E27FC236}">
                    <a16:creationId xmlns:a16="http://schemas.microsoft.com/office/drawing/2014/main" id="{13ED2FB8-C25B-4A99-BBB2-382E81C675FD}"/>
                  </a:ext>
                </a:extLst>
              </p:cNvPr>
              <p:cNvSpPr>
                <a:spLocks noRot="1" noChangeAspect="1" noMove="1" noResize="1" noEditPoints="1" noAdjustHandles="1" noChangeArrowheads="1" noChangeShapeType="1" noTextEdit="1"/>
              </p:cNvSpPr>
              <p:nvPr/>
            </p:nvSpPr>
            <p:spPr>
              <a:xfrm>
                <a:off x="1805944" y="5121927"/>
                <a:ext cx="8625053" cy="732380"/>
              </a:xfrm>
              <a:prstGeom prst="rect">
                <a:avLst/>
              </a:prstGeom>
              <a:blipFill>
                <a:blip r:embed="rId3"/>
                <a:stretch>
                  <a:fillRect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F807C21C-776C-4167-9AED-268E00886B26}"/>
                  </a:ext>
                </a:extLst>
              </p:cNvPr>
              <p:cNvSpPr/>
              <p:nvPr/>
            </p:nvSpPr>
            <p:spPr>
              <a:xfrm>
                <a:off x="4012850" y="1884701"/>
                <a:ext cx="2002600" cy="4964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1266" i="1">
                              <a:latin typeface="Cambria Math" panose="02040503050406030204" pitchFamily="18" charset="0"/>
                            </a:rPr>
                          </m:ctrlPr>
                        </m:fPr>
                        <m:num>
                          <m:r>
                            <a:rPr lang="en-US" sz="1266" i="1">
                              <a:latin typeface="Cambria Math" panose="02040503050406030204" pitchFamily="18" charset="0"/>
                            </a:rPr>
                            <m:t>𝑑</m:t>
                          </m:r>
                        </m:num>
                        <m:den>
                          <m:r>
                            <a:rPr lang="en-US" sz="1266" i="1">
                              <a:latin typeface="Cambria Math" panose="02040503050406030204" pitchFamily="18" charset="0"/>
                            </a:rPr>
                            <m:t>𝑑𝑦</m:t>
                          </m:r>
                        </m:den>
                      </m:f>
                      <m:f>
                        <m:fPr>
                          <m:ctrlPr>
                            <a:rPr lang="en-US" sz="1266" i="1">
                              <a:latin typeface="Cambria Math" panose="02040503050406030204" pitchFamily="18" charset="0"/>
                            </a:rPr>
                          </m:ctrlPr>
                        </m:fPr>
                        <m:num>
                          <m:r>
                            <a:rPr lang="en-US" sz="1266" i="1">
                              <a:latin typeface="Cambria Math" panose="02040503050406030204" pitchFamily="18" charset="0"/>
                            </a:rPr>
                            <m:t>𝑑𝑓</m:t>
                          </m:r>
                          <m:r>
                            <a:rPr lang="en-US" sz="1266" i="1">
                              <a:latin typeface="Cambria Math" panose="02040503050406030204" pitchFamily="18" charset="0"/>
                            </a:rPr>
                            <m:t>(</m:t>
                          </m:r>
                          <m:r>
                            <a:rPr lang="en-US" sz="1266" i="1">
                              <a:latin typeface="Cambria Math" panose="02040503050406030204" pitchFamily="18" charset="0"/>
                            </a:rPr>
                            <m:t>𝑥</m:t>
                          </m:r>
                          <m:r>
                            <a:rPr lang="en-US" sz="1266" i="1">
                              <a:latin typeface="Cambria Math" panose="02040503050406030204" pitchFamily="18" charset="0"/>
                            </a:rPr>
                            <m:t>,</m:t>
                          </m:r>
                          <m:r>
                            <a:rPr lang="en-US" sz="1266" i="1">
                              <a:latin typeface="Cambria Math" panose="02040503050406030204" pitchFamily="18" charset="0"/>
                            </a:rPr>
                            <m:t>𝑦</m:t>
                          </m:r>
                          <m:r>
                            <a:rPr lang="en-US" sz="1266" i="1">
                              <a:latin typeface="Cambria Math" panose="02040503050406030204" pitchFamily="18" charset="0"/>
                            </a:rPr>
                            <m:t>)</m:t>
                          </m:r>
                        </m:num>
                        <m:den>
                          <m:r>
                            <a:rPr lang="en-US" sz="1266" i="1">
                              <a:latin typeface="Cambria Math" panose="02040503050406030204" pitchFamily="18" charset="0"/>
                            </a:rPr>
                            <m:t>𝑑𝑥</m:t>
                          </m:r>
                        </m:den>
                      </m:f>
                      <m:r>
                        <a:rPr lang="en-US" sz="1266" i="1">
                          <a:latin typeface="Cambria Math" panose="02040503050406030204" pitchFamily="18" charset="0"/>
                        </a:rPr>
                        <m:t>=</m:t>
                      </m:r>
                      <m:f>
                        <m:fPr>
                          <m:ctrlPr>
                            <a:rPr lang="en-US" sz="1266" i="1">
                              <a:latin typeface="Cambria Math" panose="02040503050406030204" pitchFamily="18" charset="0"/>
                            </a:rPr>
                          </m:ctrlPr>
                        </m:fPr>
                        <m:num>
                          <m:r>
                            <a:rPr lang="en-US" sz="1266" i="1">
                              <a:latin typeface="Cambria Math" panose="02040503050406030204" pitchFamily="18" charset="0"/>
                            </a:rPr>
                            <m:t>𝑑</m:t>
                          </m:r>
                        </m:num>
                        <m:den>
                          <m:r>
                            <a:rPr lang="en-US" sz="1266" i="1">
                              <a:latin typeface="Cambria Math" panose="02040503050406030204" pitchFamily="18" charset="0"/>
                            </a:rPr>
                            <m:t>𝑑𝑥</m:t>
                          </m:r>
                        </m:den>
                      </m:f>
                      <m:f>
                        <m:fPr>
                          <m:ctrlPr>
                            <a:rPr lang="en-US" sz="1266" i="1">
                              <a:latin typeface="Cambria Math" panose="02040503050406030204" pitchFamily="18" charset="0"/>
                            </a:rPr>
                          </m:ctrlPr>
                        </m:fPr>
                        <m:num>
                          <m:r>
                            <a:rPr lang="en-US" sz="1266" i="1">
                              <a:latin typeface="Cambria Math" panose="02040503050406030204" pitchFamily="18" charset="0"/>
                            </a:rPr>
                            <m:t>𝑑𝑓</m:t>
                          </m:r>
                          <m:r>
                            <a:rPr lang="en-US" sz="1266" i="1">
                              <a:latin typeface="Cambria Math" panose="02040503050406030204" pitchFamily="18" charset="0"/>
                            </a:rPr>
                            <m:t>(</m:t>
                          </m:r>
                          <m:r>
                            <a:rPr lang="en-US" sz="1266" i="1">
                              <a:latin typeface="Cambria Math" panose="02040503050406030204" pitchFamily="18" charset="0"/>
                            </a:rPr>
                            <m:t>𝑥</m:t>
                          </m:r>
                          <m:r>
                            <a:rPr lang="en-US" sz="1266" i="1">
                              <a:latin typeface="Cambria Math" panose="02040503050406030204" pitchFamily="18" charset="0"/>
                            </a:rPr>
                            <m:t>,</m:t>
                          </m:r>
                          <m:r>
                            <a:rPr lang="en-US" sz="1266" i="1">
                              <a:latin typeface="Cambria Math" panose="02040503050406030204" pitchFamily="18" charset="0"/>
                            </a:rPr>
                            <m:t>𝑦</m:t>
                          </m:r>
                          <m:r>
                            <a:rPr lang="en-US" sz="1266" i="1">
                              <a:latin typeface="Cambria Math" panose="02040503050406030204" pitchFamily="18" charset="0"/>
                            </a:rPr>
                            <m:t>)</m:t>
                          </m:r>
                        </m:num>
                        <m:den>
                          <m:r>
                            <a:rPr lang="en-US" sz="1266" i="1">
                              <a:latin typeface="Cambria Math" panose="02040503050406030204" pitchFamily="18" charset="0"/>
                            </a:rPr>
                            <m:t>𝑑𝑦</m:t>
                          </m:r>
                        </m:den>
                      </m:f>
                    </m:oMath>
                  </m:oMathPara>
                </a14:m>
                <a:endParaRPr lang="en-US" sz="1266" dirty="0"/>
              </a:p>
            </p:txBody>
          </p:sp>
        </mc:Choice>
        <mc:Fallback xmlns="">
          <p:sp>
            <p:nvSpPr>
              <p:cNvPr id="13" name="Rectangle 12">
                <a:extLst>
                  <a:ext uri="{FF2B5EF4-FFF2-40B4-BE49-F238E27FC236}">
                    <a16:creationId xmlns:a16="http://schemas.microsoft.com/office/drawing/2014/main" id="{F807C21C-776C-4167-9AED-268E00886B26}"/>
                  </a:ext>
                </a:extLst>
              </p:cNvPr>
              <p:cNvSpPr>
                <a:spLocks noRot="1" noChangeAspect="1" noMove="1" noResize="1" noEditPoints="1" noAdjustHandles="1" noChangeArrowheads="1" noChangeShapeType="1" noTextEdit="1"/>
              </p:cNvSpPr>
              <p:nvPr/>
            </p:nvSpPr>
            <p:spPr>
              <a:xfrm>
                <a:off x="4012850" y="1884701"/>
                <a:ext cx="2002600" cy="496483"/>
              </a:xfrm>
              <a:prstGeom prst="rect">
                <a:avLst/>
              </a:prstGeom>
              <a:blipFill>
                <a:blip r:embed="rId4"/>
                <a:stretch>
                  <a:fillRect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BAA3099-23E8-44C0-8373-E4172240B2F0}"/>
                  </a:ext>
                </a:extLst>
              </p:cNvPr>
              <p:cNvSpPr/>
              <p:nvPr/>
            </p:nvSpPr>
            <p:spPr>
              <a:xfrm>
                <a:off x="3978920" y="3500434"/>
                <a:ext cx="1941814" cy="4977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1266" i="1">
                              <a:latin typeface="Cambria Math" panose="02040503050406030204" pitchFamily="18" charset="0"/>
                            </a:rPr>
                          </m:ctrlPr>
                        </m:fPr>
                        <m:num>
                          <m:r>
                            <a:rPr lang="en-US" sz="1266" i="1">
                              <a:latin typeface="Cambria Math" panose="02040503050406030204" pitchFamily="18" charset="0"/>
                            </a:rPr>
                            <m:t>𝑑</m:t>
                          </m:r>
                        </m:num>
                        <m:den>
                          <m:r>
                            <a:rPr lang="en-US" sz="1266" i="1">
                              <a:latin typeface="Cambria Math" panose="02040503050406030204" pitchFamily="18" charset="0"/>
                            </a:rPr>
                            <m:t>𝑑𝑦</m:t>
                          </m:r>
                        </m:den>
                      </m:f>
                      <m:f>
                        <m:fPr>
                          <m:ctrlPr>
                            <a:rPr lang="en-US" sz="1266" i="1">
                              <a:latin typeface="Cambria Math" panose="02040503050406030204" pitchFamily="18" charset="0"/>
                            </a:rPr>
                          </m:ctrlPr>
                        </m:fPr>
                        <m:num>
                          <m:sSub>
                            <m:sSubPr>
                              <m:ctrlPr>
                                <a:rPr lang="en-US" sz="1266" i="1">
                                  <a:latin typeface="Cambria Math" panose="02040503050406030204" pitchFamily="18" charset="0"/>
                                </a:rPr>
                              </m:ctrlPr>
                            </m:sSubPr>
                            <m:e>
                              <m:r>
                                <a:rPr lang="en-US" sz="1266" i="1">
                                  <a:latin typeface="Cambria Math" panose="02040503050406030204" pitchFamily="18" charset="0"/>
                                </a:rPr>
                                <m:t>𝑏</m:t>
                              </m:r>
                            </m:e>
                            <m:sub>
                              <m:r>
                                <a:rPr lang="en-US" sz="1266" i="1">
                                  <a:latin typeface="Cambria Math" panose="02040503050406030204" pitchFamily="18" charset="0"/>
                                </a:rPr>
                                <m:t>1</m:t>
                              </m:r>
                            </m:sub>
                          </m:sSub>
                          <m:r>
                            <a:rPr lang="en-US" sz="1266" i="1">
                              <a:latin typeface="Cambria Math" panose="02040503050406030204" pitchFamily="18" charset="0"/>
                            </a:rPr>
                            <m:t>(</m:t>
                          </m:r>
                          <m:r>
                            <a:rPr lang="en-US" sz="1266" i="1">
                              <a:latin typeface="Cambria Math" panose="02040503050406030204" pitchFamily="18" charset="0"/>
                            </a:rPr>
                            <m:t>𝑥</m:t>
                          </m:r>
                          <m:r>
                            <a:rPr lang="en-US" sz="1266" i="1">
                              <a:latin typeface="Cambria Math" panose="02040503050406030204" pitchFamily="18" charset="0"/>
                            </a:rPr>
                            <m:t>,</m:t>
                          </m:r>
                          <m:r>
                            <a:rPr lang="en-US" sz="1266" i="1">
                              <a:latin typeface="Cambria Math" panose="02040503050406030204" pitchFamily="18" charset="0"/>
                            </a:rPr>
                            <m:t>𝑦</m:t>
                          </m:r>
                          <m:r>
                            <a:rPr lang="en-US" sz="1266" i="1">
                              <a:latin typeface="Cambria Math" panose="02040503050406030204" pitchFamily="18" charset="0"/>
                            </a:rPr>
                            <m:t>)</m:t>
                          </m:r>
                        </m:num>
                        <m:den>
                          <m:sSub>
                            <m:sSubPr>
                              <m:ctrlPr>
                                <a:rPr lang="en-US" sz="1266" i="1">
                                  <a:latin typeface="Cambria Math" panose="02040503050406030204" pitchFamily="18" charset="0"/>
                                </a:rPr>
                              </m:ctrlPr>
                            </m:sSubPr>
                            <m:e>
                              <m:r>
                                <a:rPr lang="en-US" sz="1266" i="1">
                                  <a:latin typeface="Cambria Math" panose="02040503050406030204" pitchFamily="18" charset="0"/>
                                </a:rPr>
                                <m:t>𝑏</m:t>
                              </m:r>
                            </m:e>
                            <m:sub>
                              <m:r>
                                <a:rPr lang="en-US" sz="1266" i="1">
                                  <a:latin typeface="Cambria Math" panose="02040503050406030204" pitchFamily="18" charset="0"/>
                                </a:rPr>
                                <m:t>3</m:t>
                              </m:r>
                            </m:sub>
                          </m:sSub>
                          <m:r>
                            <a:rPr lang="en-US" sz="1266" i="1">
                              <a:latin typeface="Cambria Math" panose="02040503050406030204" pitchFamily="18" charset="0"/>
                            </a:rPr>
                            <m:t>(</m:t>
                          </m:r>
                          <m:r>
                            <a:rPr lang="en-US" sz="1266" i="1">
                              <a:latin typeface="Cambria Math" panose="02040503050406030204" pitchFamily="18" charset="0"/>
                            </a:rPr>
                            <m:t>𝑥</m:t>
                          </m:r>
                          <m:r>
                            <a:rPr lang="en-US" sz="1266" i="1">
                              <a:latin typeface="Cambria Math" panose="02040503050406030204" pitchFamily="18" charset="0"/>
                            </a:rPr>
                            <m:t>,</m:t>
                          </m:r>
                          <m:r>
                            <a:rPr lang="en-US" sz="1266" i="1">
                              <a:latin typeface="Cambria Math" panose="02040503050406030204" pitchFamily="18" charset="0"/>
                            </a:rPr>
                            <m:t>𝑦</m:t>
                          </m:r>
                          <m:r>
                            <a:rPr lang="en-US" sz="1266" i="1">
                              <a:latin typeface="Cambria Math" panose="02040503050406030204" pitchFamily="18" charset="0"/>
                            </a:rPr>
                            <m:t>)</m:t>
                          </m:r>
                        </m:den>
                      </m:f>
                      <m:r>
                        <a:rPr lang="en-US" sz="1266" i="1">
                          <a:latin typeface="Cambria Math" panose="02040503050406030204" pitchFamily="18" charset="0"/>
                        </a:rPr>
                        <m:t>=</m:t>
                      </m:r>
                      <m:f>
                        <m:fPr>
                          <m:ctrlPr>
                            <a:rPr lang="en-US" sz="1266" i="1">
                              <a:latin typeface="Cambria Math" panose="02040503050406030204" pitchFamily="18" charset="0"/>
                            </a:rPr>
                          </m:ctrlPr>
                        </m:fPr>
                        <m:num>
                          <m:r>
                            <a:rPr lang="en-US" sz="1266" i="1">
                              <a:latin typeface="Cambria Math" panose="02040503050406030204" pitchFamily="18" charset="0"/>
                            </a:rPr>
                            <m:t>𝑑</m:t>
                          </m:r>
                        </m:num>
                        <m:den>
                          <m:r>
                            <a:rPr lang="en-US" sz="1266" i="1">
                              <a:latin typeface="Cambria Math" panose="02040503050406030204" pitchFamily="18" charset="0"/>
                            </a:rPr>
                            <m:t>𝑑𝑥</m:t>
                          </m:r>
                        </m:den>
                      </m:f>
                      <m:f>
                        <m:fPr>
                          <m:ctrlPr>
                            <a:rPr lang="en-US" sz="1266" i="1">
                              <a:latin typeface="Cambria Math" panose="02040503050406030204" pitchFamily="18" charset="0"/>
                            </a:rPr>
                          </m:ctrlPr>
                        </m:fPr>
                        <m:num>
                          <m:sSub>
                            <m:sSubPr>
                              <m:ctrlPr>
                                <a:rPr lang="en-US" sz="1266" i="1">
                                  <a:latin typeface="Cambria Math" panose="02040503050406030204" pitchFamily="18" charset="0"/>
                                </a:rPr>
                              </m:ctrlPr>
                            </m:sSubPr>
                            <m:e>
                              <m:r>
                                <a:rPr lang="en-US" sz="1266" i="1">
                                  <a:latin typeface="Cambria Math" panose="02040503050406030204" pitchFamily="18" charset="0"/>
                                </a:rPr>
                                <m:t>𝑏</m:t>
                              </m:r>
                            </m:e>
                            <m:sub>
                              <m:r>
                                <a:rPr lang="en-US" sz="1266" i="1">
                                  <a:latin typeface="Cambria Math" panose="02040503050406030204" pitchFamily="18" charset="0"/>
                                </a:rPr>
                                <m:t>2</m:t>
                              </m:r>
                            </m:sub>
                          </m:sSub>
                          <m:r>
                            <a:rPr lang="en-US" sz="1266" i="1">
                              <a:latin typeface="Cambria Math" panose="02040503050406030204" pitchFamily="18" charset="0"/>
                            </a:rPr>
                            <m:t>(</m:t>
                          </m:r>
                          <m:r>
                            <a:rPr lang="en-US" sz="1266" i="1">
                              <a:latin typeface="Cambria Math" panose="02040503050406030204" pitchFamily="18" charset="0"/>
                            </a:rPr>
                            <m:t>𝑥</m:t>
                          </m:r>
                          <m:r>
                            <a:rPr lang="en-US" sz="1266" i="1">
                              <a:latin typeface="Cambria Math" panose="02040503050406030204" pitchFamily="18" charset="0"/>
                            </a:rPr>
                            <m:t>,</m:t>
                          </m:r>
                          <m:r>
                            <a:rPr lang="en-US" sz="1266" i="1">
                              <a:latin typeface="Cambria Math" panose="02040503050406030204" pitchFamily="18" charset="0"/>
                            </a:rPr>
                            <m:t>𝑦</m:t>
                          </m:r>
                          <m:r>
                            <a:rPr lang="en-US" sz="1266" i="1">
                              <a:latin typeface="Cambria Math" panose="02040503050406030204" pitchFamily="18" charset="0"/>
                            </a:rPr>
                            <m:t>)</m:t>
                          </m:r>
                        </m:num>
                        <m:den>
                          <m:sSub>
                            <m:sSubPr>
                              <m:ctrlPr>
                                <a:rPr lang="en-US" sz="1266" i="1">
                                  <a:latin typeface="Cambria Math" panose="02040503050406030204" pitchFamily="18" charset="0"/>
                                </a:rPr>
                              </m:ctrlPr>
                            </m:sSubPr>
                            <m:e>
                              <m:r>
                                <a:rPr lang="en-US" sz="1266" i="1">
                                  <a:latin typeface="Cambria Math" panose="02040503050406030204" pitchFamily="18" charset="0"/>
                                </a:rPr>
                                <m:t>𝑏</m:t>
                              </m:r>
                            </m:e>
                            <m:sub>
                              <m:r>
                                <a:rPr lang="en-US" sz="1266" i="1">
                                  <a:latin typeface="Cambria Math" panose="02040503050406030204" pitchFamily="18" charset="0"/>
                                </a:rPr>
                                <m:t>3</m:t>
                              </m:r>
                            </m:sub>
                          </m:sSub>
                          <m:r>
                            <a:rPr lang="en-US" sz="1266" i="1">
                              <a:latin typeface="Cambria Math" panose="02040503050406030204" pitchFamily="18" charset="0"/>
                            </a:rPr>
                            <m:t>(</m:t>
                          </m:r>
                          <m:r>
                            <a:rPr lang="en-US" sz="1266" i="1">
                              <a:latin typeface="Cambria Math" panose="02040503050406030204" pitchFamily="18" charset="0"/>
                            </a:rPr>
                            <m:t>𝑥</m:t>
                          </m:r>
                          <m:r>
                            <a:rPr lang="en-US" sz="1266" i="1">
                              <a:latin typeface="Cambria Math" panose="02040503050406030204" pitchFamily="18" charset="0"/>
                            </a:rPr>
                            <m:t>,</m:t>
                          </m:r>
                          <m:r>
                            <a:rPr lang="en-US" sz="1266" i="1">
                              <a:latin typeface="Cambria Math" panose="02040503050406030204" pitchFamily="18" charset="0"/>
                            </a:rPr>
                            <m:t>𝑦</m:t>
                          </m:r>
                          <m:r>
                            <a:rPr lang="en-US" sz="1266" i="1">
                              <a:latin typeface="Cambria Math" panose="02040503050406030204" pitchFamily="18" charset="0"/>
                            </a:rPr>
                            <m:t>)</m:t>
                          </m:r>
                        </m:den>
                      </m:f>
                    </m:oMath>
                  </m:oMathPara>
                </a14:m>
                <a:endParaRPr lang="en-US" sz="1266" dirty="0"/>
              </a:p>
            </p:txBody>
          </p:sp>
        </mc:Choice>
        <mc:Fallback xmlns="">
          <p:sp>
            <p:nvSpPr>
              <p:cNvPr id="14" name="Rectangle 13">
                <a:extLst>
                  <a:ext uri="{FF2B5EF4-FFF2-40B4-BE49-F238E27FC236}">
                    <a16:creationId xmlns:a16="http://schemas.microsoft.com/office/drawing/2014/main" id="{0BAA3099-23E8-44C0-8373-E4172240B2F0}"/>
                  </a:ext>
                </a:extLst>
              </p:cNvPr>
              <p:cNvSpPr>
                <a:spLocks noRot="1" noChangeAspect="1" noMove="1" noResize="1" noEditPoints="1" noAdjustHandles="1" noChangeArrowheads="1" noChangeShapeType="1" noTextEdit="1"/>
              </p:cNvSpPr>
              <p:nvPr/>
            </p:nvSpPr>
            <p:spPr>
              <a:xfrm>
                <a:off x="3978920" y="3500434"/>
                <a:ext cx="1941814" cy="497765"/>
              </a:xfrm>
              <a:prstGeom prst="rect">
                <a:avLst/>
              </a:prstGeom>
              <a:blipFill>
                <a:blip r:embed="rId5"/>
                <a:stretch>
                  <a:fillRect b="-2500"/>
                </a:stretch>
              </a:blipFill>
            </p:spPr>
            <p:txBody>
              <a:bodyPr/>
              <a:lstStyle/>
              <a:p>
                <a:r>
                  <a:rPr lang="en-US">
                    <a:noFill/>
                  </a:rPr>
                  <a:t> </a:t>
                </a:r>
              </a:p>
            </p:txBody>
          </p:sp>
        </mc:Fallback>
      </mc:AlternateContent>
      <p:sp>
        <p:nvSpPr>
          <p:cNvPr id="10" name="define “pseudo-normal”">
            <a:extLst>
              <a:ext uri="{FF2B5EF4-FFF2-40B4-BE49-F238E27FC236}">
                <a16:creationId xmlns:a16="http://schemas.microsoft.com/office/drawing/2014/main" id="{2674E114-AF6F-49A7-AA00-81B505664B85}"/>
              </a:ext>
            </a:extLst>
          </p:cNvPr>
          <p:cNvSpPr txBox="1"/>
          <p:nvPr/>
        </p:nvSpPr>
        <p:spPr>
          <a:xfrm>
            <a:off x="1925836" y="5826359"/>
            <a:ext cx="8138928" cy="98123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5719" tIns="35719" rIns="35719" bIns="35719" numCol="1" anchor="b">
            <a:spAutoFit/>
          </a:bodyPr>
          <a:lstStyle>
            <a:lvl1pPr algn="ctr" defTabSz="584200">
              <a:defRPr sz="2400">
                <a:solidFill>
                  <a:srgbClr val="606060"/>
                </a:solidFill>
                <a:latin typeface="+mn-lt"/>
                <a:ea typeface="+mn-ea"/>
                <a:cs typeface="+mn-cs"/>
                <a:sym typeface="Helvetica Neue Light"/>
              </a:defRPr>
            </a:lvl1pPr>
          </a:lstStyle>
          <a:p>
            <a:pPr marL="321457" indent="-321457" algn="l">
              <a:buFont typeface="Arial" panose="020B0604020202020204" pitchFamily="34" charset="0"/>
              <a:buChar char="•"/>
              <a:defRPr/>
            </a:pPr>
            <a:r>
              <a:rPr lang="en-US" sz="1969" kern="0" dirty="0">
                <a:solidFill>
                  <a:srgbClr val="000000"/>
                </a:solidFill>
                <a:latin typeface="Calibri Light" panose="020F0302020204030204" pitchFamily="34" charset="0"/>
              </a:rPr>
              <a:t>If </a:t>
            </a:r>
            <a:r>
              <a:rPr lang="en-US" sz="1969" b="1" kern="0" dirty="0">
                <a:solidFill>
                  <a:srgbClr val="000000"/>
                </a:solidFill>
                <a:latin typeface="Calibri Light" panose="020F0302020204030204" pitchFamily="34" charset="0"/>
              </a:rPr>
              <a:t>B</a:t>
            </a:r>
            <a:r>
              <a:rPr lang="en-US" sz="1969" b="1" baseline="-25000" dirty="0">
                <a:solidFill>
                  <a:srgbClr val="000000"/>
                </a:solidFill>
                <a:latin typeface="Calibri Light" panose="020F0302020204030204" pitchFamily="34" charset="0"/>
              </a:rPr>
              <a:t>e</a:t>
            </a:r>
            <a:r>
              <a:rPr lang="en-US" sz="1969" dirty="0">
                <a:solidFill>
                  <a:srgbClr val="000000"/>
                </a:solidFill>
                <a:latin typeface="Calibri Light" panose="020F0302020204030204" pitchFamily="34" charset="0"/>
              </a:rPr>
              <a:t> is the pseudo-normal matrix we get from SVD, then find the 3x3 transform </a:t>
            </a:r>
            <a:r>
              <a:rPr lang="en-US" sz="1969" b="1" dirty="0">
                <a:solidFill>
                  <a:srgbClr val="000000"/>
                </a:solidFill>
                <a:latin typeface="Calibri Light" panose="020F0302020204030204" pitchFamily="34" charset="0"/>
              </a:rPr>
              <a:t>D</a:t>
            </a:r>
            <a:r>
              <a:rPr lang="en-US" sz="1969" dirty="0">
                <a:solidFill>
                  <a:srgbClr val="000000"/>
                </a:solidFill>
                <a:latin typeface="Calibri Light" panose="020F0302020204030204" pitchFamily="34" charset="0"/>
              </a:rPr>
              <a:t> such that </a:t>
            </a:r>
            <a:r>
              <a:rPr lang="en-US" sz="1969" b="1" dirty="0">
                <a:solidFill>
                  <a:srgbClr val="000000"/>
                </a:solidFill>
                <a:latin typeface="Calibri Light" panose="020F0302020204030204" pitchFamily="34" charset="0"/>
              </a:rPr>
              <a:t>B=</a:t>
            </a:r>
            <a:r>
              <a:rPr lang="en-US" sz="1969" b="1" dirty="0" err="1">
                <a:solidFill>
                  <a:srgbClr val="000000"/>
                </a:solidFill>
                <a:latin typeface="Calibri Light" panose="020F0302020204030204" pitchFamily="34" charset="0"/>
              </a:rPr>
              <a:t>D</a:t>
            </a:r>
            <a:r>
              <a:rPr lang="en-US" sz="1969" b="1" dirty="0" err="1">
                <a:solidFill>
                  <a:srgbClr val="000000"/>
                </a:solidFill>
                <a:latin typeface="Cambria Math" panose="02040503050406030204" pitchFamily="18" charset="0"/>
                <a:ea typeface="Cambria Math" panose="02040503050406030204" pitchFamily="18" charset="0"/>
              </a:rPr>
              <a:t>⋅</a:t>
            </a:r>
            <a:r>
              <a:rPr lang="en-US" sz="1969" b="1" dirty="0" err="1">
                <a:solidFill>
                  <a:srgbClr val="000000"/>
                </a:solidFill>
                <a:latin typeface="Calibri Light" panose="020F0302020204030204" pitchFamily="34" charset="0"/>
              </a:rPr>
              <a:t>B</a:t>
            </a:r>
            <a:r>
              <a:rPr lang="en-US" sz="1969" b="1" baseline="-25000" dirty="0" err="1">
                <a:solidFill>
                  <a:srgbClr val="000000"/>
                </a:solidFill>
                <a:latin typeface="Calibri Light" panose="020F0302020204030204" pitchFamily="34" charset="0"/>
              </a:rPr>
              <a:t>e</a:t>
            </a:r>
            <a:r>
              <a:rPr lang="en-US" sz="1969" dirty="0">
                <a:solidFill>
                  <a:srgbClr val="000000"/>
                </a:solidFill>
                <a:latin typeface="Calibri Light" panose="020F0302020204030204" pitchFamily="34" charset="0"/>
              </a:rPr>
              <a:t> is the closest to satisfying integrability in the least-squares sense.</a:t>
            </a:r>
            <a:endParaRPr sz="1969" kern="0" dirty="0">
              <a:solidFill>
                <a:srgbClr val="000000"/>
              </a:solidFill>
              <a:latin typeface="Calibri Light" panose="020F0302020204030204" pitchFamily="34" charset="0"/>
            </a:endParaRPr>
          </a:p>
        </p:txBody>
      </p:sp>
    </p:spTree>
    <p:extLst>
      <p:ext uri="{BB962C8B-B14F-4D97-AF65-F5344CB8AC3E}">
        <p14:creationId xmlns:p14="http://schemas.microsoft.com/office/powerpoint/2010/main" val="1617479838"/>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Lambertian photometric stereo">
            <a:extLst>
              <a:ext uri="{FF2B5EF4-FFF2-40B4-BE49-F238E27FC236}">
                <a16:creationId xmlns:a16="http://schemas.microsoft.com/office/drawing/2014/main" id="{8EEC26C6-D0CA-4F72-A103-67AA3EE75558}"/>
              </a:ext>
            </a:extLst>
          </p:cNvPr>
          <p:cNvSpPr txBox="1">
            <a:spLocks/>
          </p:cNvSpPr>
          <p:nvPr/>
        </p:nvSpPr>
        <p:spPr>
          <a:xfrm>
            <a:off x="1925836" y="232172"/>
            <a:ext cx="8340328" cy="664318"/>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b"/>
          <a:lstStyle>
            <a:lvl1pPr marL="0" marR="0" indent="0" algn="ctr"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1pPr>
            <a:lvl2pPr marL="0" marR="0" indent="2286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2pPr>
            <a:lvl3pPr marL="0" marR="0" indent="4572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3pPr>
            <a:lvl4pPr marL="0" marR="0" indent="6858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4pPr>
            <a:lvl5pPr marL="0" marR="0" indent="9144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5pPr>
            <a:lvl6pPr marL="0" marR="0" indent="11430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6pPr>
            <a:lvl7pPr marL="0" marR="0" indent="13716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7pPr>
            <a:lvl8pPr marL="0" marR="0" indent="16002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8pPr>
            <a:lvl9pPr marL="0" marR="0" indent="18288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9pPr>
          </a:lstStyle>
          <a:p>
            <a:pPr hangingPunct="1"/>
            <a:r>
              <a:rPr lang="en-US" sz="2953" dirty="0"/>
              <a:t>Enforcing integrability</a:t>
            </a:r>
          </a:p>
        </p:txBody>
      </p:sp>
      <p:sp>
        <p:nvSpPr>
          <p:cNvPr id="5" name="Text Box 13">
            <a:extLst>
              <a:ext uri="{FF2B5EF4-FFF2-40B4-BE49-F238E27FC236}">
                <a16:creationId xmlns:a16="http://schemas.microsoft.com/office/drawing/2014/main" id="{26EC46CC-1B96-48CA-BBF5-1899270D779C}"/>
              </a:ext>
            </a:extLst>
          </p:cNvPr>
          <p:cNvSpPr txBox="1">
            <a:spLocks noChangeArrowheads="1"/>
          </p:cNvSpPr>
          <p:nvPr/>
        </p:nvSpPr>
        <p:spPr bwMode="auto">
          <a:xfrm>
            <a:off x="1925836" y="971064"/>
            <a:ext cx="5431872" cy="395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hangingPunct="0">
              <a:spcBef>
                <a:spcPct val="0"/>
              </a:spcBef>
              <a:spcAft>
                <a:spcPct val="0"/>
              </a:spcAft>
              <a:defRPr/>
            </a:pPr>
            <a:r>
              <a:rPr lang="en-US" altLang="en-US" sz="1969" dirty="0">
                <a:solidFill>
                  <a:srgbClr val="000000"/>
                </a:solidFill>
                <a:latin typeface="Calibri Light" panose="020F0302020204030204" pitchFamily="34" charset="0"/>
                <a:sym typeface="Helvetica Light"/>
              </a:rPr>
              <a:t>Does enforcing integrability remove all ambiguities?</a:t>
            </a:r>
          </a:p>
        </p:txBody>
      </p:sp>
    </p:spTree>
    <p:extLst>
      <p:ext uri="{BB962C8B-B14F-4D97-AF65-F5344CB8AC3E}">
        <p14:creationId xmlns:p14="http://schemas.microsoft.com/office/powerpoint/2010/main" val="394575174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Lambertian photometric stereo">
            <a:extLst>
              <a:ext uri="{FF2B5EF4-FFF2-40B4-BE49-F238E27FC236}">
                <a16:creationId xmlns:a16="http://schemas.microsoft.com/office/drawing/2014/main" id="{8EEC26C6-D0CA-4F72-A103-67AA3EE75558}"/>
              </a:ext>
            </a:extLst>
          </p:cNvPr>
          <p:cNvSpPr txBox="1">
            <a:spLocks/>
          </p:cNvSpPr>
          <p:nvPr/>
        </p:nvSpPr>
        <p:spPr>
          <a:xfrm>
            <a:off x="1925836" y="232172"/>
            <a:ext cx="8340328" cy="664318"/>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b"/>
          <a:lstStyle>
            <a:lvl1pPr marL="0" marR="0" indent="0" algn="ctr"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1pPr>
            <a:lvl2pPr marL="0" marR="0" indent="2286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2pPr>
            <a:lvl3pPr marL="0" marR="0" indent="4572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3pPr>
            <a:lvl4pPr marL="0" marR="0" indent="6858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4pPr>
            <a:lvl5pPr marL="0" marR="0" indent="9144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5pPr>
            <a:lvl6pPr marL="0" marR="0" indent="11430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6pPr>
            <a:lvl7pPr marL="0" marR="0" indent="13716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7pPr>
            <a:lvl8pPr marL="0" marR="0" indent="16002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8pPr>
            <a:lvl9pPr marL="0" marR="0" indent="18288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9pPr>
          </a:lstStyle>
          <a:p>
            <a:pPr hangingPunct="1"/>
            <a:r>
              <a:rPr lang="en-US" sz="2953" dirty="0"/>
              <a:t>Generalized Bas-relief ambiguity</a:t>
            </a:r>
          </a:p>
        </p:txBody>
      </p:sp>
      <mc:AlternateContent xmlns:mc="http://schemas.openxmlformats.org/markup-compatibility/2006" xmlns:a14="http://schemas.microsoft.com/office/drawing/2010/main">
        <mc:Choice Requires="a14">
          <p:sp>
            <p:nvSpPr>
              <p:cNvPr id="5" name="Text Box 13">
                <a:extLst>
                  <a:ext uri="{FF2B5EF4-FFF2-40B4-BE49-F238E27FC236}">
                    <a16:creationId xmlns:a16="http://schemas.microsoft.com/office/drawing/2014/main" id="{26EC46CC-1B96-48CA-BBF5-1899270D779C}"/>
                  </a:ext>
                </a:extLst>
              </p:cNvPr>
              <p:cNvSpPr txBox="1">
                <a:spLocks noChangeArrowheads="1"/>
              </p:cNvSpPr>
              <p:nvPr/>
            </p:nvSpPr>
            <p:spPr bwMode="auto">
              <a:xfrm>
                <a:off x="1925836" y="971063"/>
                <a:ext cx="5957528" cy="69839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hangingPunct="0">
                  <a:spcBef>
                    <a:spcPct val="0"/>
                  </a:spcBef>
                  <a:spcAft>
                    <a:spcPct val="0"/>
                  </a:spcAft>
                  <a:defRPr/>
                </a:pPr>
                <a:r>
                  <a:rPr lang="en-US" altLang="en-US" sz="1969" dirty="0">
                    <a:solidFill>
                      <a:srgbClr val="000000"/>
                    </a:solidFill>
                    <a:latin typeface="Calibri Light" panose="020F0302020204030204" pitchFamily="34" charset="0"/>
                    <a:sym typeface="Helvetica Light"/>
                  </a:rPr>
                  <a:t>If </a:t>
                </a:r>
                <a:r>
                  <a:rPr lang="en-US" altLang="en-US" sz="1969" b="1" dirty="0">
                    <a:solidFill>
                      <a:srgbClr val="000000"/>
                    </a:solidFill>
                    <a:latin typeface="Calibri Light" panose="020F0302020204030204" pitchFamily="34" charset="0"/>
                    <a:sym typeface="Helvetica Light"/>
                  </a:rPr>
                  <a:t>B</a:t>
                </a:r>
                <a:r>
                  <a:rPr lang="en-US" altLang="en-US" sz="1969" dirty="0">
                    <a:solidFill>
                      <a:srgbClr val="000000"/>
                    </a:solidFill>
                    <a:latin typeface="Calibri Light" panose="020F0302020204030204" pitchFamily="34" charset="0"/>
                    <a:sym typeface="Helvetica Light"/>
                  </a:rPr>
                  <a:t> is integrable, then:</a:t>
                </a:r>
              </a:p>
              <a:p>
                <a:pPr marL="321457" indent="-321457" defTabSz="914353" eaLnBrk="0" fontAlgn="base">
                  <a:spcBef>
                    <a:spcPct val="0"/>
                  </a:spcBef>
                  <a:spcAft>
                    <a:spcPct val="0"/>
                  </a:spcAft>
                  <a:buFont typeface="Arial" panose="020B0604020202020204" pitchFamily="34" charset="0"/>
                  <a:buChar char="•"/>
                  <a:defRPr/>
                </a:pPr>
                <a:r>
                  <a:rPr lang="en-US" sz="1969" b="1" dirty="0">
                    <a:solidFill>
                      <a:srgbClr val="000000"/>
                    </a:solidFill>
                    <a:latin typeface="Calibri Light" panose="020F0302020204030204" pitchFamily="34" charset="0"/>
                  </a:rPr>
                  <a:t>B’=G</a:t>
                </a:r>
                <a:r>
                  <a:rPr lang="en-US" sz="1969" b="1" baseline="30000" dirty="0">
                    <a:solidFill>
                      <a:srgbClr val="000000"/>
                    </a:solidFill>
                    <a:latin typeface="Calibri Light" panose="020F0302020204030204" pitchFamily="34" charset="0"/>
                  </a:rPr>
                  <a:t>-T</a:t>
                </a:r>
                <a:r>
                  <a:rPr lang="en-US" sz="1969" b="1" dirty="0">
                    <a:solidFill>
                      <a:srgbClr val="000000"/>
                    </a:solidFill>
                    <a:latin typeface="Cambria Math" panose="02040503050406030204" pitchFamily="18" charset="0"/>
                    <a:ea typeface="Cambria Math" panose="02040503050406030204" pitchFamily="18" charset="0"/>
                  </a:rPr>
                  <a:t>⋅</a:t>
                </a:r>
                <a:r>
                  <a:rPr lang="en-US" sz="1969" b="1" dirty="0">
                    <a:solidFill>
                      <a:srgbClr val="000000"/>
                    </a:solidFill>
                    <a:latin typeface="Calibri Light" panose="020F0302020204030204" pitchFamily="34" charset="0"/>
                  </a:rPr>
                  <a:t>B</a:t>
                </a:r>
                <a:r>
                  <a:rPr lang="en-US" sz="1969" dirty="0">
                    <a:solidFill>
                      <a:srgbClr val="000000"/>
                    </a:solidFill>
                    <a:latin typeface="Calibri Light" panose="020F0302020204030204" pitchFamily="34" charset="0"/>
                  </a:rPr>
                  <a:t> is also integrable for all </a:t>
                </a:r>
                <a:r>
                  <a:rPr lang="en-US" sz="1969" b="1" dirty="0">
                    <a:solidFill>
                      <a:srgbClr val="000000"/>
                    </a:solidFill>
                    <a:latin typeface="Calibri Light" panose="020F0302020204030204" pitchFamily="34" charset="0"/>
                  </a:rPr>
                  <a:t>G</a:t>
                </a:r>
                <a:r>
                  <a:rPr lang="en-US" sz="1969" dirty="0">
                    <a:solidFill>
                      <a:srgbClr val="000000"/>
                    </a:solidFill>
                    <a:latin typeface="Calibri Light" panose="020F0302020204030204" pitchFamily="34" charset="0"/>
                  </a:rPr>
                  <a:t> of the form (</a:t>
                </a:r>
                <a14:m>
                  <m:oMath xmlns:m="http://schemas.openxmlformats.org/officeDocument/2006/math">
                    <m:r>
                      <a:rPr lang="el-GR" sz="1969" i="1">
                        <a:latin typeface="Cambria Math" panose="02040503050406030204" pitchFamily="18" charset="0"/>
                        <a:cs typeface="Helvetica"/>
                        <a:sym typeface="Helvetica"/>
                      </a:rPr>
                      <m:t>𝜆</m:t>
                    </m:r>
                  </m:oMath>
                </a14:m>
                <a:r>
                  <a:rPr lang="en-US" altLang="en-US" sz="1969" dirty="0">
                    <a:solidFill>
                      <a:srgbClr val="000000"/>
                    </a:solidFill>
                    <a:latin typeface="Calibri Light" panose="020F0302020204030204" pitchFamily="34" charset="0"/>
                    <a:sym typeface="Helvetica Light"/>
                  </a:rPr>
                  <a:t> </a:t>
                </a:r>
                <a:r>
                  <a:rPr lang="en-US" altLang="en-US" sz="1969" dirty="0">
                    <a:solidFill>
                      <a:srgbClr val="000000"/>
                    </a:solidFill>
                    <a:latin typeface="Cambria Math" panose="02040503050406030204" pitchFamily="18" charset="0"/>
                    <a:ea typeface="Cambria Math" panose="02040503050406030204" pitchFamily="18" charset="0"/>
                    <a:sym typeface="Helvetica Light"/>
                  </a:rPr>
                  <a:t>≠ 0)</a:t>
                </a:r>
                <a:endParaRPr lang="en-US" altLang="en-US" sz="1969" dirty="0">
                  <a:solidFill>
                    <a:srgbClr val="000000"/>
                  </a:solidFill>
                  <a:latin typeface="Calibri Light" panose="020F0302020204030204" pitchFamily="34" charset="0"/>
                  <a:sym typeface="Helvetica Light"/>
                </a:endParaRPr>
              </a:p>
            </p:txBody>
          </p:sp>
        </mc:Choice>
        <mc:Fallback xmlns="">
          <p:sp>
            <p:nvSpPr>
              <p:cNvPr id="5" name="Text Box 13">
                <a:extLst>
                  <a:ext uri="{FF2B5EF4-FFF2-40B4-BE49-F238E27FC236}">
                    <a16:creationId xmlns:a16="http://schemas.microsoft.com/office/drawing/2014/main" id="{26EC46CC-1B96-48CA-BBF5-1899270D779C}"/>
                  </a:ext>
                </a:extLst>
              </p:cNvPr>
              <p:cNvSpPr txBox="1">
                <a:spLocks noRot="1" noChangeAspect="1" noMove="1" noResize="1" noEditPoints="1" noAdjustHandles="1" noChangeArrowheads="1" noChangeShapeType="1" noTextEdit="1"/>
              </p:cNvSpPr>
              <p:nvPr/>
            </p:nvSpPr>
            <p:spPr bwMode="auto">
              <a:xfrm>
                <a:off x="1925836" y="971063"/>
                <a:ext cx="5957528" cy="698396"/>
              </a:xfrm>
              <a:prstGeom prst="rect">
                <a:avLst/>
              </a:prstGeom>
              <a:blipFill>
                <a:blip r:embed="rId3"/>
                <a:stretch>
                  <a:fillRect l="-1064" t="-5357" r="-213" b="-1428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FF851C8-9E01-425C-BA30-E118BEA81160}"/>
                  </a:ext>
                </a:extLst>
              </p:cNvPr>
              <p:cNvSpPr txBox="1"/>
              <p:nvPr/>
            </p:nvSpPr>
            <p:spPr>
              <a:xfrm>
                <a:off x="4881696" y="2131522"/>
                <a:ext cx="1094210" cy="5454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defTabSz="321457"/>
                <a14:m>
                  <m:oMathPara xmlns:m="http://schemas.openxmlformats.org/officeDocument/2006/math">
                    <m:oMathParaPr>
                      <m:jc m:val="centerGroup"/>
                    </m:oMathParaPr>
                    <m:oMath xmlns:m="http://schemas.openxmlformats.org/officeDocument/2006/math">
                      <m:r>
                        <a:rPr lang="en-US" sz="1266" i="1">
                          <a:solidFill>
                            <a:srgbClr val="000000"/>
                          </a:solidFill>
                          <a:latin typeface="Cambria Math" panose="02040503050406030204" pitchFamily="18" charset="0"/>
                          <a:cs typeface="Helvetica"/>
                          <a:sym typeface="Helvetica"/>
                        </a:rPr>
                        <m:t>𝐺</m:t>
                      </m:r>
                      <m:r>
                        <a:rPr lang="en-US" sz="1266" i="1">
                          <a:solidFill>
                            <a:srgbClr val="000000"/>
                          </a:solidFill>
                          <a:latin typeface="Cambria Math" panose="02040503050406030204" pitchFamily="18" charset="0"/>
                          <a:cs typeface="Helvetica"/>
                          <a:sym typeface="Helvetica"/>
                        </a:rPr>
                        <m:t>=</m:t>
                      </m:r>
                      <m:d>
                        <m:dPr>
                          <m:begChr m:val="["/>
                          <m:endChr m:val="]"/>
                          <m:ctrlPr>
                            <a:rPr lang="en-US" sz="1266" i="1">
                              <a:solidFill>
                                <a:srgbClr val="000000"/>
                              </a:solidFill>
                              <a:latin typeface="Cambria Math" panose="02040503050406030204" pitchFamily="18" charset="0"/>
                              <a:cs typeface="Helvetica"/>
                              <a:sym typeface="Helvetica"/>
                            </a:rPr>
                          </m:ctrlPr>
                        </m:dPr>
                        <m:e>
                          <m:m>
                            <m:mPr>
                              <m:mcs>
                                <m:mc>
                                  <m:mcPr>
                                    <m:count m:val="3"/>
                                    <m:mcJc m:val="center"/>
                                  </m:mcPr>
                                </m:mc>
                              </m:mcs>
                              <m:ctrlPr>
                                <a:rPr lang="en-US" sz="1266" i="1">
                                  <a:solidFill>
                                    <a:srgbClr val="000000"/>
                                  </a:solidFill>
                                  <a:latin typeface="Cambria Math" panose="02040503050406030204" pitchFamily="18" charset="0"/>
                                  <a:cs typeface="Helvetica"/>
                                  <a:sym typeface="Helvetica"/>
                                </a:rPr>
                              </m:ctrlPr>
                            </m:mPr>
                            <m:mr>
                              <m:e>
                                <m:r>
                                  <m:rPr>
                                    <m:brk m:alnAt="7"/>
                                  </m:rPr>
                                  <a:rPr lang="en-US" sz="1266" i="1">
                                    <a:solidFill>
                                      <a:srgbClr val="000000"/>
                                    </a:solidFill>
                                    <a:latin typeface="Cambria Math" panose="02040503050406030204" pitchFamily="18" charset="0"/>
                                    <a:cs typeface="Helvetica"/>
                                    <a:sym typeface="Helvetica"/>
                                  </a:rPr>
                                  <m:t>1</m:t>
                                </m:r>
                              </m:e>
                              <m:e>
                                <m:r>
                                  <a:rPr lang="en-US" sz="1266" i="1">
                                    <a:solidFill>
                                      <a:srgbClr val="000000"/>
                                    </a:solidFill>
                                    <a:latin typeface="Cambria Math" panose="02040503050406030204" pitchFamily="18" charset="0"/>
                                    <a:cs typeface="Helvetica"/>
                                    <a:sym typeface="Helvetica"/>
                                  </a:rPr>
                                  <m:t>0</m:t>
                                </m:r>
                              </m:e>
                              <m:e>
                                <m:r>
                                  <a:rPr lang="en-US" sz="1266" i="1">
                                    <a:solidFill>
                                      <a:srgbClr val="000000"/>
                                    </a:solidFill>
                                    <a:latin typeface="Cambria Math" panose="02040503050406030204" pitchFamily="18" charset="0"/>
                                    <a:cs typeface="Helvetica"/>
                                    <a:sym typeface="Helvetica"/>
                                  </a:rPr>
                                  <m:t>0</m:t>
                                </m:r>
                              </m:e>
                            </m:mr>
                            <m:mr>
                              <m:e>
                                <m:r>
                                  <a:rPr lang="en-US" sz="1266" i="1">
                                    <a:solidFill>
                                      <a:srgbClr val="000000"/>
                                    </a:solidFill>
                                    <a:latin typeface="Cambria Math" panose="02040503050406030204" pitchFamily="18" charset="0"/>
                                    <a:cs typeface="Helvetica"/>
                                    <a:sym typeface="Helvetica"/>
                                  </a:rPr>
                                  <m:t>0</m:t>
                                </m:r>
                              </m:e>
                              <m:e>
                                <m:r>
                                  <a:rPr lang="en-US" sz="1266" i="1">
                                    <a:solidFill>
                                      <a:srgbClr val="000000"/>
                                    </a:solidFill>
                                    <a:latin typeface="Cambria Math" panose="02040503050406030204" pitchFamily="18" charset="0"/>
                                    <a:cs typeface="Helvetica"/>
                                    <a:sym typeface="Helvetica"/>
                                  </a:rPr>
                                  <m:t>1</m:t>
                                </m:r>
                              </m:e>
                              <m:e>
                                <m:r>
                                  <a:rPr lang="en-US" sz="1266" i="1">
                                    <a:solidFill>
                                      <a:srgbClr val="000000"/>
                                    </a:solidFill>
                                    <a:latin typeface="Cambria Math" panose="02040503050406030204" pitchFamily="18" charset="0"/>
                                    <a:cs typeface="Helvetica"/>
                                    <a:sym typeface="Helvetica"/>
                                  </a:rPr>
                                  <m:t>0</m:t>
                                </m:r>
                              </m:e>
                            </m:mr>
                            <m:mr>
                              <m:e>
                                <m:r>
                                  <a:rPr lang="el-GR" sz="1266" i="1">
                                    <a:latin typeface="Cambria Math" panose="02040503050406030204" pitchFamily="18" charset="0"/>
                                    <a:cs typeface="Helvetica"/>
                                    <a:sym typeface="Helvetica"/>
                                  </a:rPr>
                                  <m:t>𝜇</m:t>
                                </m:r>
                              </m:e>
                              <m:e>
                                <m:r>
                                  <a:rPr lang="el-GR" sz="1266" i="1">
                                    <a:latin typeface="Cambria Math" panose="02040503050406030204" pitchFamily="18" charset="0"/>
                                    <a:cs typeface="Helvetica"/>
                                    <a:sym typeface="Helvetica"/>
                                  </a:rPr>
                                  <m:t>𝜈</m:t>
                                </m:r>
                              </m:e>
                              <m:e>
                                <m:r>
                                  <a:rPr lang="el-GR" sz="1266" i="1">
                                    <a:latin typeface="Cambria Math" panose="02040503050406030204" pitchFamily="18" charset="0"/>
                                    <a:cs typeface="Helvetica"/>
                                    <a:sym typeface="Helvetica"/>
                                  </a:rPr>
                                  <m:t>𝜆</m:t>
                                </m:r>
                              </m:e>
                            </m:mr>
                          </m:m>
                        </m:e>
                      </m:d>
                    </m:oMath>
                  </m:oMathPara>
                </a14:m>
                <a:endParaRPr lang="en-US" sz="1266" dirty="0">
                  <a:solidFill>
                    <a:srgbClr val="000000"/>
                  </a:solidFill>
                  <a:latin typeface="Helvetica"/>
                  <a:ea typeface="Helvetica"/>
                  <a:cs typeface="Helvetica"/>
                  <a:sym typeface="Helvetica"/>
                </a:endParaRPr>
              </a:p>
            </p:txBody>
          </p:sp>
        </mc:Choice>
        <mc:Fallback xmlns="">
          <p:sp>
            <p:nvSpPr>
              <p:cNvPr id="2" name="TextBox 1">
                <a:extLst>
                  <a:ext uri="{FF2B5EF4-FFF2-40B4-BE49-F238E27FC236}">
                    <a16:creationId xmlns:a16="http://schemas.microsoft.com/office/drawing/2014/main" id="{7FF851C8-9E01-425C-BA30-E118BEA81160}"/>
                  </a:ext>
                </a:extLst>
              </p:cNvPr>
              <p:cNvSpPr txBox="1">
                <a:spLocks noRot="1" noChangeAspect="1" noMove="1" noResize="1" noEditPoints="1" noAdjustHandles="1" noChangeArrowheads="1" noChangeShapeType="1" noTextEdit="1"/>
              </p:cNvSpPr>
              <p:nvPr/>
            </p:nvSpPr>
            <p:spPr>
              <a:xfrm>
                <a:off x="4881696" y="2131522"/>
                <a:ext cx="1094210" cy="545406"/>
              </a:xfrm>
              <a:prstGeom prst="rect">
                <a:avLst/>
              </a:prstGeom>
              <a:blipFill>
                <a:blip r:embed="rId4"/>
                <a:stretch>
                  <a:fillRect l="-3448" b="-9302"/>
                </a:stretch>
              </a:blipFill>
              <a:ln w="12700" cap="flat">
                <a:noFill/>
                <a:miter lim="400000"/>
              </a:ln>
              <a:effectLst/>
            </p:spPr>
            <p:txBody>
              <a:bodyPr/>
              <a:lstStyle/>
              <a:p>
                <a:r>
                  <a:rPr lang="en-US">
                    <a:noFill/>
                  </a:rPr>
                  <a:t> </a:t>
                </a:r>
              </a:p>
            </p:txBody>
          </p:sp>
        </mc:Fallback>
      </mc:AlternateContent>
      <p:sp>
        <p:nvSpPr>
          <p:cNvPr id="6" name="Text Box 13">
            <a:extLst>
              <a:ext uri="{FF2B5EF4-FFF2-40B4-BE49-F238E27FC236}">
                <a16:creationId xmlns:a16="http://schemas.microsoft.com/office/drawing/2014/main" id="{908C5009-6578-4195-8B25-34D177E55211}"/>
              </a:ext>
            </a:extLst>
          </p:cNvPr>
          <p:cNvSpPr txBox="1">
            <a:spLocks noChangeArrowheads="1"/>
          </p:cNvSpPr>
          <p:nvPr/>
        </p:nvSpPr>
        <p:spPr bwMode="auto">
          <a:xfrm>
            <a:off x="1925836" y="3093571"/>
            <a:ext cx="8440884" cy="698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21457" indent="-321457" defTabSz="914353" eaLnBrk="0" fontAlgn="base">
              <a:spcBef>
                <a:spcPct val="0"/>
              </a:spcBef>
              <a:spcAft>
                <a:spcPct val="0"/>
              </a:spcAft>
              <a:buFont typeface="Arial" panose="020B0604020202020204" pitchFamily="34" charset="0"/>
              <a:buChar char="•"/>
              <a:defRPr/>
            </a:pPr>
            <a:r>
              <a:rPr lang="en-US" sz="1969" dirty="0">
                <a:solidFill>
                  <a:srgbClr val="000000"/>
                </a:solidFill>
                <a:latin typeface="Calibri Light" panose="020F0302020204030204" pitchFamily="34" charset="0"/>
              </a:rPr>
              <a:t>Combined with transformed lights </a:t>
            </a:r>
            <a:r>
              <a:rPr lang="en-US" sz="1969" b="1" dirty="0">
                <a:solidFill>
                  <a:srgbClr val="000000"/>
                </a:solidFill>
                <a:latin typeface="Calibri Light" panose="020F0302020204030204" pitchFamily="34" charset="0"/>
              </a:rPr>
              <a:t>S’=G</a:t>
            </a:r>
            <a:r>
              <a:rPr lang="en-US" sz="1969" b="1" dirty="0">
                <a:solidFill>
                  <a:srgbClr val="000000"/>
                </a:solidFill>
                <a:latin typeface="Cambria Math" panose="02040503050406030204" pitchFamily="18" charset="0"/>
                <a:ea typeface="Cambria Math" panose="02040503050406030204" pitchFamily="18" charset="0"/>
              </a:rPr>
              <a:t>⋅</a:t>
            </a:r>
            <a:r>
              <a:rPr lang="en-US" sz="1969" b="1" dirty="0">
                <a:solidFill>
                  <a:srgbClr val="000000"/>
                </a:solidFill>
                <a:latin typeface="Calibri Light" panose="020F0302020204030204" pitchFamily="34" charset="0"/>
              </a:rPr>
              <a:t>S</a:t>
            </a:r>
            <a:r>
              <a:rPr lang="en-US" sz="1969" dirty="0">
                <a:solidFill>
                  <a:srgbClr val="000000"/>
                </a:solidFill>
                <a:latin typeface="Calibri Light" panose="020F0302020204030204" pitchFamily="34" charset="0"/>
              </a:rPr>
              <a:t>, the transformed </a:t>
            </a:r>
            <a:r>
              <a:rPr lang="en-US" sz="1969" dirty="0" err="1">
                <a:solidFill>
                  <a:srgbClr val="000000"/>
                </a:solidFill>
                <a:latin typeface="Calibri Light" panose="020F0302020204030204" pitchFamily="34" charset="0"/>
              </a:rPr>
              <a:t>pseudonormals</a:t>
            </a:r>
            <a:r>
              <a:rPr lang="en-US" sz="1969" dirty="0">
                <a:solidFill>
                  <a:srgbClr val="000000"/>
                </a:solidFill>
                <a:latin typeface="Calibri Light" panose="020F0302020204030204" pitchFamily="34" charset="0"/>
              </a:rPr>
              <a:t> produce the same images as the original </a:t>
            </a:r>
            <a:r>
              <a:rPr lang="en-US" sz="1969" dirty="0" err="1">
                <a:solidFill>
                  <a:srgbClr val="000000"/>
                </a:solidFill>
                <a:latin typeface="Calibri Light" panose="020F0302020204030204" pitchFamily="34" charset="0"/>
              </a:rPr>
              <a:t>pseudonormals</a:t>
            </a:r>
            <a:r>
              <a:rPr lang="en-US" sz="1969" dirty="0">
                <a:solidFill>
                  <a:srgbClr val="000000"/>
                </a:solidFill>
                <a:latin typeface="Calibri Light" panose="020F0302020204030204" pitchFamily="34" charset="0"/>
              </a:rPr>
              <a:t>.</a:t>
            </a:r>
            <a:endParaRPr lang="en-US" altLang="en-US" sz="1969" dirty="0">
              <a:solidFill>
                <a:srgbClr val="000000"/>
              </a:solidFill>
              <a:latin typeface="Calibri Light" panose="020F0302020204030204" pitchFamily="34" charset="0"/>
              <a:sym typeface="Helvetica Light"/>
            </a:endParaRPr>
          </a:p>
        </p:txBody>
      </p:sp>
      <p:sp>
        <p:nvSpPr>
          <p:cNvPr id="9" name="Text Box 13">
            <a:extLst>
              <a:ext uri="{FF2B5EF4-FFF2-40B4-BE49-F238E27FC236}">
                <a16:creationId xmlns:a16="http://schemas.microsoft.com/office/drawing/2014/main" id="{78783EC2-6432-46BE-B2D9-629EAF3E9787}"/>
              </a:ext>
            </a:extLst>
          </p:cNvPr>
          <p:cNvSpPr txBox="1">
            <a:spLocks noChangeArrowheads="1"/>
          </p:cNvSpPr>
          <p:nvPr/>
        </p:nvSpPr>
        <p:spPr bwMode="auto">
          <a:xfrm>
            <a:off x="1925836" y="4126653"/>
            <a:ext cx="8440884" cy="395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21457" indent="-321457" defTabSz="914353" eaLnBrk="0" fontAlgn="base">
              <a:spcBef>
                <a:spcPct val="0"/>
              </a:spcBef>
              <a:spcAft>
                <a:spcPct val="0"/>
              </a:spcAft>
              <a:buFont typeface="Arial" panose="020B0604020202020204" pitchFamily="34" charset="0"/>
              <a:buChar char="•"/>
              <a:defRPr/>
            </a:pPr>
            <a:r>
              <a:rPr lang="en-US" sz="1969" dirty="0">
                <a:solidFill>
                  <a:srgbClr val="000000"/>
                </a:solidFill>
                <a:latin typeface="Calibri Light" panose="020F0302020204030204" pitchFamily="34" charset="0"/>
              </a:rPr>
              <a:t>This ambiguity cannot be removed using shadows.</a:t>
            </a:r>
            <a:endParaRPr lang="en-US" altLang="en-US" sz="1969" dirty="0">
              <a:solidFill>
                <a:srgbClr val="000000"/>
              </a:solidFill>
              <a:latin typeface="Calibri Light" panose="020F0302020204030204" pitchFamily="34" charset="0"/>
              <a:sym typeface="Helvetica Light"/>
            </a:endParaRPr>
          </a:p>
        </p:txBody>
      </p:sp>
      <p:sp>
        <p:nvSpPr>
          <p:cNvPr id="10" name="Text Box 13">
            <a:extLst>
              <a:ext uri="{FF2B5EF4-FFF2-40B4-BE49-F238E27FC236}">
                <a16:creationId xmlns:a16="http://schemas.microsoft.com/office/drawing/2014/main" id="{7AD99C49-CE5A-416A-88FF-B050E4E64478}"/>
              </a:ext>
            </a:extLst>
          </p:cNvPr>
          <p:cNvSpPr txBox="1">
            <a:spLocks noChangeArrowheads="1"/>
          </p:cNvSpPr>
          <p:nvPr/>
        </p:nvSpPr>
        <p:spPr bwMode="auto">
          <a:xfrm>
            <a:off x="1925835" y="4856767"/>
            <a:ext cx="8599290" cy="395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21457" indent="-321457" defTabSz="914353" eaLnBrk="0" fontAlgn="base">
              <a:spcBef>
                <a:spcPct val="0"/>
              </a:spcBef>
              <a:spcAft>
                <a:spcPct val="0"/>
              </a:spcAft>
              <a:buFont typeface="Arial" panose="020B0604020202020204" pitchFamily="34" charset="0"/>
              <a:buChar char="•"/>
              <a:defRPr/>
            </a:pPr>
            <a:r>
              <a:rPr lang="en-US" sz="1969" dirty="0">
                <a:solidFill>
                  <a:srgbClr val="000000"/>
                </a:solidFill>
                <a:latin typeface="Calibri Light" panose="020F0302020204030204" pitchFamily="34" charset="0"/>
              </a:rPr>
              <a:t>This ambiguity </a:t>
            </a:r>
            <a:r>
              <a:rPr lang="en-US" sz="1969" i="1" dirty="0">
                <a:solidFill>
                  <a:srgbClr val="000000"/>
                </a:solidFill>
                <a:latin typeface="Calibri Light" panose="020F0302020204030204" pitchFamily="34" charset="0"/>
              </a:rPr>
              <a:t>can</a:t>
            </a:r>
            <a:r>
              <a:rPr lang="en-US" sz="1969" dirty="0">
                <a:solidFill>
                  <a:srgbClr val="000000"/>
                </a:solidFill>
                <a:latin typeface="Calibri Light" panose="020F0302020204030204" pitchFamily="34" charset="0"/>
              </a:rPr>
              <a:t> be removed using interreflections or additional assumptions.</a:t>
            </a:r>
            <a:endParaRPr lang="en-US" altLang="en-US" sz="1969" dirty="0">
              <a:solidFill>
                <a:srgbClr val="000000"/>
              </a:solidFill>
              <a:latin typeface="Calibri Light" panose="020F0302020204030204" pitchFamily="34" charset="0"/>
              <a:sym typeface="Helvetica Light"/>
            </a:endParaRPr>
          </a:p>
        </p:txBody>
      </p:sp>
      <p:sp>
        <p:nvSpPr>
          <p:cNvPr id="11" name="Text Box 13">
            <a:extLst>
              <a:ext uri="{FF2B5EF4-FFF2-40B4-BE49-F238E27FC236}">
                <a16:creationId xmlns:a16="http://schemas.microsoft.com/office/drawing/2014/main" id="{24BE8AC8-9FD9-4892-8DCB-9A4495B8B97C}"/>
              </a:ext>
            </a:extLst>
          </p:cNvPr>
          <p:cNvSpPr txBox="1">
            <a:spLocks noChangeArrowheads="1"/>
          </p:cNvSpPr>
          <p:nvPr/>
        </p:nvSpPr>
        <p:spPr bwMode="auto">
          <a:xfrm>
            <a:off x="1925835" y="5593621"/>
            <a:ext cx="8599290" cy="395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a:spcBef>
                <a:spcPct val="0"/>
              </a:spcBef>
              <a:spcAft>
                <a:spcPct val="0"/>
              </a:spcAft>
              <a:defRPr/>
            </a:pPr>
            <a:r>
              <a:rPr lang="en-US" altLang="en-US" sz="1969" dirty="0">
                <a:solidFill>
                  <a:srgbClr val="000000"/>
                </a:solidFill>
                <a:latin typeface="Calibri Light" panose="020F0302020204030204" pitchFamily="34" charset="0"/>
                <a:sym typeface="Helvetica Light"/>
              </a:rPr>
              <a:t>This ambiguity is known as the generalized bas-relief ambiguity.</a:t>
            </a:r>
          </a:p>
        </p:txBody>
      </p:sp>
    </p:spTree>
    <p:extLst>
      <p:ext uri="{BB962C8B-B14F-4D97-AF65-F5344CB8AC3E}">
        <p14:creationId xmlns:p14="http://schemas.microsoft.com/office/powerpoint/2010/main" val="781499241"/>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Lambertian photometric stereo">
            <a:extLst>
              <a:ext uri="{FF2B5EF4-FFF2-40B4-BE49-F238E27FC236}">
                <a16:creationId xmlns:a16="http://schemas.microsoft.com/office/drawing/2014/main" id="{8EEC26C6-D0CA-4F72-A103-67AA3EE75558}"/>
              </a:ext>
            </a:extLst>
          </p:cNvPr>
          <p:cNvSpPr txBox="1">
            <a:spLocks/>
          </p:cNvSpPr>
          <p:nvPr/>
        </p:nvSpPr>
        <p:spPr>
          <a:xfrm>
            <a:off x="1925836" y="232172"/>
            <a:ext cx="8340328" cy="664318"/>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b"/>
          <a:lstStyle>
            <a:lvl1pPr marL="0" marR="0" indent="0" algn="ctr"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1pPr>
            <a:lvl2pPr marL="0" marR="0" indent="2286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2pPr>
            <a:lvl3pPr marL="0" marR="0" indent="4572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3pPr>
            <a:lvl4pPr marL="0" marR="0" indent="6858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4pPr>
            <a:lvl5pPr marL="0" marR="0" indent="9144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5pPr>
            <a:lvl6pPr marL="0" marR="0" indent="11430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6pPr>
            <a:lvl7pPr marL="0" marR="0" indent="13716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7pPr>
            <a:lvl8pPr marL="0" marR="0" indent="16002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8pPr>
            <a:lvl9pPr marL="0" marR="0" indent="1828800" algn="l" defTabSz="584200" rtl="0" latinLnBrk="0">
              <a:lnSpc>
                <a:spcPct val="100000"/>
              </a:lnSpc>
              <a:spcBef>
                <a:spcPts val="0"/>
              </a:spcBef>
              <a:spcAft>
                <a:spcPts val="0"/>
              </a:spcAft>
              <a:buClrTx/>
              <a:buSzTx/>
              <a:buFontTx/>
              <a:buNone/>
              <a:tabLst/>
              <a:defRPr sz="4200" b="0" i="0" u="none" strike="noStrike" cap="none" spc="0" baseline="0">
                <a:ln>
                  <a:noFill/>
                </a:ln>
                <a:solidFill>
                  <a:srgbClr val="000000"/>
                </a:solidFill>
                <a:uFillTx/>
                <a:latin typeface="+mn-lt"/>
                <a:ea typeface="+mn-ea"/>
                <a:cs typeface="+mn-cs"/>
                <a:sym typeface="Helvetica Neue Light"/>
              </a:defRPr>
            </a:lvl9pPr>
          </a:lstStyle>
          <a:p>
            <a:pPr hangingPunct="1"/>
            <a:r>
              <a:rPr lang="en-US" sz="2953" dirty="0"/>
              <a:t>Generalized Bas-relief ambiguity</a:t>
            </a:r>
          </a:p>
        </p:txBody>
      </p:sp>
      <mc:AlternateContent xmlns:mc="http://schemas.openxmlformats.org/markup-compatibility/2006" xmlns:a14="http://schemas.microsoft.com/office/drawing/2010/main">
        <mc:Choice Requires="a14">
          <p:sp>
            <p:nvSpPr>
              <p:cNvPr id="5" name="Text Box 13">
                <a:extLst>
                  <a:ext uri="{FF2B5EF4-FFF2-40B4-BE49-F238E27FC236}">
                    <a16:creationId xmlns:a16="http://schemas.microsoft.com/office/drawing/2014/main" id="{26EC46CC-1B96-48CA-BBF5-1899270D779C}"/>
                  </a:ext>
                </a:extLst>
              </p:cNvPr>
              <p:cNvSpPr txBox="1">
                <a:spLocks noChangeArrowheads="1"/>
              </p:cNvSpPr>
              <p:nvPr/>
            </p:nvSpPr>
            <p:spPr bwMode="auto">
              <a:xfrm>
                <a:off x="1925836" y="971064"/>
                <a:ext cx="8711296" cy="3953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a:spcBef>
                    <a:spcPct val="0"/>
                  </a:spcBef>
                  <a:spcAft>
                    <a:spcPct val="0"/>
                  </a:spcAft>
                  <a:defRPr/>
                </a:pPr>
                <a:r>
                  <a:rPr lang="en-US" altLang="en-US" sz="1969" dirty="0">
                    <a:solidFill>
                      <a:srgbClr val="000000"/>
                    </a:solidFill>
                    <a:latin typeface="Calibri Light" panose="020F0302020204030204" pitchFamily="34" charset="0"/>
                    <a:sym typeface="Helvetica Light"/>
                  </a:rPr>
                  <a:t>When </a:t>
                </a:r>
                <a14:m>
                  <m:oMath xmlns:m="http://schemas.openxmlformats.org/officeDocument/2006/math">
                    <m:r>
                      <a:rPr lang="el-GR" sz="1969" i="1">
                        <a:latin typeface="Cambria Math" panose="02040503050406030204" pitchFamily="18" charset="0"/>
                        <a:cs typeface="Helvetica"/>
                        <a:sym typeface="Helvetica"/>
                      </a:rPr>
                      <m:t>𝜇</m:t>
                    </m:r>
                  </m:oMath>
                </a14:m>
                <a:r>
                  <a:rPr lang="en-US" altLang="en-US" sz="1969" dirty="0">
                    <a:solidFill>
                      <a:srgbClr val="000000"/>
                    </a:solidFill>
                    <a:latin typeface="Calibri Light" panose="020F0302020204030204" pitchFamily="34" charset="0"/>
                    <a:sym typeface="Helvetica Light"/>
                  </a:rPr>
                  <a:t> =</a:t>
                </a:r>
                <a:r>
                  <a:rPr lang="el-GR" sz="1969" dirty="0">
                    <a:cs typeface="Helvetica"/>
                    <a:sym typeface="Helvetica"/>
                  </a:rPr>
                  <a:t> </a:t>
                </a:r>
                <a14:m>
                  <m:oMath xmlns:m="http://schemas.openxmlformats.org/officeDocument/2006/math">
                    <m:r>
                      <a:rPr lang="el-GR" sz="1969" i="1">
                        <a:latin typeface="Cambria Math" panose="02040503050406030204" pitchFamily="18" charset="0"/>
                        <a:cs typeface="Helvetica"/>
                        <a:sym typeface="Helvetica"/>
                      </a:rPr>
                      <m:t>𝜈</m:t>
                    </m:r>
                  </m:oMath>
                </a14:m>
                <a:r>
                  <a:rPr lang="en-US" altLang="en-US" sz="1969" dirty="0">
                    <a:solidFill>
                      <a:srgbClr val="000000"/>
                    </a:solidFill>
                    <a:latin typeface="Calibri Light" panose="020F0302020204030204" pitchFamily="34" charset="0"/>
                    <a:sym typeface="Helvetica Light"/>
                  </a:rPr>
                  <a:t> = 0, </a:t>
                </a:r>
                <a:r>
                  <a:rPr lang="en-US" altLang="en-US" sz="1969" b="1" dirty="0">
                    <a:solidFill>
                      <a:srgbClr val="000000"/>
                    </a:solidFill>
                    <a:latin typeface="Calibri Light" panose="020F0302020204030204" pitchFamily="34" charset="0"/>
                    <a:sym typeface="Helvetica Light"/>
                  </a:rPr>
                  <a:t>G</a:t>
                </a:r>
                <a:r>
                  <a:rPr lang="en-US" altLang="en-US" sz="1969" dirty="0">
                    <a:solidFill>
                      <a:srgbClr val="000000"/>
                    </a:solidFill>
                    <a:latin typeface="Calibri Light" panose="020F0302020204030204" pitchFamily="34" charset="0"/>
                    <a:sym typeface="Helvetica Light"/>
                  </a:rPr>
                  <a:t> is equivalent to the transformation employed by relief sculptures.</a:t>
                </a:r>
              </a:p>
            </p:txBody>
          </p:sp>
        </mc:Choice>
        <mc:Fallback xmlns="">
          <p:sp>
            <p:nvSpPr>
              <p:cNvPr id="5" name="Text Box 13">
                <a:extLst>
                  <a:ext uri="{FF2B5EF4-FFF2-40B4-BE49-F238E27FC236}">
                    <a16:creationId xmlns:a16="http://schemas.microsoft.com/office/drawing/2014/main" id="{26EC46CC-1B96-48CA-BBF5-1899270D779C}"/>
                  </a:ext>
                </a:extLst>
              </p:cNvPr>
              <p:cNvSpPr txBox="1">
                <a:spLocks noRot="1" noChangeAspect="1" noMove="1" noResize="1" noEditPoints="1" noAdjustHandles="1" noChangeArrowheads="1" noChangeShapeType="1" noTextEdit="1"/>
              </p:cNvSpPr>
              <p:nvPr/>
            </p:nvSpPr>
            <p:spPr bwMode="auto">
              <a:xfrm>
                <a:off x="1925836" y="971064"/>
                <a:ext cx="8711296" cy="395365"/>
              </a:xfrm>
              <a:prstGeom prst="rect">
                <a:avLst/>
              </a:prstGeom>
              <a:blipFill>
                <a:blip r:embed="rId3"/>
                <a:stretch>
                  <a:fillRect l="-728" t="-6250" b="-2812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pic>
        <p:nvPicPr>
          <p:cNvPr id="12" name="Picture 11">
            <a:extLst>
              <a:ext uri="{FF2B5EF4-FFF2-40B4-BE49-F238E27FC236}">
                <a16:creationId xmlns:a16="http://schemas.microsoft.com/office/drawing/2014/main" id="{1931A8AF-82A0-4B42-A1B9-EF3C1916D674}"/>
              </a:ext>
            </a:extLst>
          </p:cNvPr>
          <p:cNvPicPr>
            <a:picLocks noChangeAspect="1"/>
          </p:cNvPicPr>
          <p:nvPr/>
        </p:nvPicPr>
        <p:blipFill rotWithShape="1">
          <a:blip r:embed="rId4">
            <a:extLst>
              <a:ext uri="{28A0092B-C50C-407E-A947-70E740481C1C}">
                <a14:useLocalDpi xmlns:a14="http://schemas.microsoft.com/office/drawing/2010/main" val="0"/>
              </a:ext>
            </a:extLst>
          </a:blip>
          <a:srcRect l="11376" t="34505" r="23606" b="18625"/>
          <a:stretch/>
        </p:blipFill>
        <p:spPr>
          <a:xfrm>
            <a:off x="3281451" y="1346742"/>
            <a:ext cx="5629099" cy="3044128"/>
          </a:xfrm>
          <a:prstGeom prst="rect">
            <a:avLst/>
          </a:prstGeom>
        </p:spPr>
      </p:pic>
      <p:pic>
        <p:nvPicPr>
          <p:cNvPr id="4" name="Picture 3">
            <a:extLst>
              <a:ext uri="{FF2B5EF4-FFF2-40B4-BE49-F238E27FC236}">
                <a16:creationId xmlns:a16="http://schemas.microsoft.com/office/drawing/2014/main" id="{B313D03F-F969-424D-9218-6666CA66AA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0073" y="4649388"/>
            <a:ext cx="4182363" cy="3973245"/>
          </a:xfrm>
          <a:prstGeom prst="rect">
            <a:avLst/>
          </a:prstGeom>
        </p:spPr>
      </p:pic>
      <p:sp>
        <p:nvSpPr>
          <p:cNvPr id="13" name="Text Box 13">
            <a:extLst>
              <a:ext uri="{FF2B5EF4-FFF2-40B4-BE49-F238E27FC236}">
                <a16:creationId xmlns:a16="http://schemas.microsoft.com/office/drawing/2014/main" id="{C0D3F242-1AAA-4123-AADF-612EC341BE71}"/>
              </a:ext>
            </a:extLst>
          </p:cNvPr>
          <p:cNvSpPr txBox="1">
            <a:spLocks noChangeArrowheads="1"/>
          </p:cNvSpPr>
          <p:nvPr/>
        </p:nvSpPr>
        <p:spPr bwMode="auto">
          <a:xfrm>
            <a:off x="7647962" y="4275384"/>
            <a:ext cx="3175485" cy="395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a:spcBef>
                <a:spcPct val="0"/>
              </a:spcBef>
              <a:spcAft>
                <a:spcPct val="0"/>
              </a:spcAft>
              <a:defRPr/>
            </a:pPr>
            <a:r>
              <a:rPr lang="en-US" altLang="en-US" sz="1969" dirty="0">
                <a:solidFill>
                  <a:srgbClr val="000000"/>
                </a:solidFill>
                <a:latin typeface="Calibri Light" panose="020F0302020204030204" pitchFamily="34" charset="0"/>
                <a:sym typeface="Helvetica Light"/>
              </a:rPr>
              <a:t>Otherwise, includes shearing.</a:t>
            </a:r>
          </a:p>
        </p:txBody>
      </p:sp>
      <p:sp>
        <p:nvSpPr>
          <p:cNvPr id="8" name="Rectangle 7">
            <a:extLst>
              <a:ext uri="{FF2B5EF4-FFF2-40B4-BE49-F238E27FC236}">
                <a16:creationId xmlns:a16="http://schemas.microsoft.com/office/drawing/2014/main" id="{91095C22-2F23-4318-8F85-C7FD344AB59F}"/>
              </a:ext>
            </a:extLst>
          </p:cNvPr>
          <p:cNvSpPr/>
          <p:nvPr/>
        </p:nvSpPr>
        <p:spPr>
          <a:xfrm>
            <a:off x="10444758" y="6650320"/>
            <a:ext cx="2009180" cy="440057"/>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endParaRPr lang="en-US" sz="2391">
              <a:solidFill>
                <a:srgbClr val="000000"/>
              </a:solidFill>
              <a:sym typeface="Helvetica Neue Light"/>
            </a:endParaRPr>
          </a:p>
        </p:txBody>
      </p:sp>
      <mc:AlternateContent xmlns:mc="http://schemas.openxmlformats.org/markup-compatibility/2006" xmlns:a14="http://schemas.microsoft.com/office/drawing/2010/main">
        <mc:Choice Requires="a14">
          <p:sp>
            <p:nvSpPr>
              <p:cNvPr id="14" name="Text Box 13">
                <a:extLst>
                  <a:ext uri="{FF2B5EF4-FFF2-40B4-BE49-F238E27FC236}">
                    <a16:creationId xmlns:a16="http://schemas.microsoft.com/office/drawing/2014/main" id="{02973B74-9567-49E0-9472-E534D90A978C}"/>
                  </a:ext>
                </a:extLst>
              </p:cNvPr>
              <p:cNvSpPr txBox="1">
                <a:spLocks noChangeArrowheads="1"/>
              </p:cNvSpPr>
              <p:nvPr/>
            </p:nvSpPr>
            <p:spPr bwMode="auto">
              <a:xfrm>
                <a:off x="1524001" y="4318104"/>
                <a:ext cx="9144000" cy="3953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a:spcBef>
                    <a:spcPct val="0"/>
                  </a:spcBef>
                  <a:spcAft>
                    <a:spcPct val="0"/>
                  </a:spcAft>
                  <a:defRPr/>
                </a:pPr>
                <a:r>
                  <a:rPr lang="en-US" altLang="en-US" sz="1969" dirty="0">
                    <a:solidFill>
                      <a:srgbClr val="000000"/>
                    </a:solidFill>
                    <a:latin typeface="Calibri Light" panose="020F0302020204030204" pitchFamily="34" charset="0"/>
                    <a:sym typeface="Helvetica Light"/>
                  </a:rPr>
                  <a:t>When </a:t>
                </a:r>
                <a14:m>
                  <m:oMath xmlns:m="http://schemas.openxmlformats.org/officeDocument/2006/math">
                    <m:r>
                      <a:rPr lang="el-GR" sz="1969" i="1">
                        <a:latin typeface="Cambria Math" panose="02040503050406030204" pitchFamily="18" charset="0"/>
                        <a:cs typeface="Helvetica"/>
                        <a:sym typeface="Helvetica"/>
                      </a:rPr>
                      <m:t>𝜇</m:t>
                    </m:r>
                  </m:oMath>
                </a14:m>
                <a:r>
                  <a:rPr lang="en-US" altLang="en-US" sz="1969" dirty="0">
                    <a:solidFill>
                      <a:srgbClr val="000000"/>
                    </a:solidFill>
                    <a:latin typeface="Calibri Light" panose="020F0302020204030204" pitchFamily="34" charset="0"/>
                    <a:sym typeface="Helvetica Light"/>
                  </a:rPr>
                  <a:t> =</a:t>
                </a:r>
                <a:r>
                  <a:rPr lang="el-GR" sz="1969" dirty="0">
                    <a:cs typeface="Helvetica"/>
                    <a:sym typeface="Helvetica"/>
                  </a:rPr>
                  <a:t> </a:t>
                </a:r>
                <a14:m>
                  <m:oMath xmlns:m="http://schemas.openxmlformats.org/officeDocument/2006/math">
                    <m:r>
                      <a:rPr lang="el-GR" sz="1969" i="1">
                        <a:latin typeface="Cambria Math" panose="02040503050406030204" pitchFamily="18" charset="0"/>
                        <a:cs typeface="Helvetica"/>
                        <a:sym typeface="Helvetica"/>
                      </a:rPr>
                      <m:t>𝜈</m:t>
                    </m:r>
                  </m:oMath>
                </a14:m>
                <a:r>
                  <a:rPr lang="en-US" altLang="en-US" sz="1969" dirty="0">
                    <a:solidFill>
                      <a:srgbClr val="000000"/>
                    </a:solidFill>
                    <a:latin typeface="Calibri Light" panose="020F0302020204030204" pitchFamily="34" charset="0"/>
                    <a:sym typeface="Helvetica Light"/>
                  </a:rPr>
                  <a:t> = 0 and </a:t>
                </a:r>
                <a14:m>
                  <m:oMath xmlns:m="http://schemas.openxmlformats.org/officeDocument/2006/math">
                    <m:r>
                      <a:rPr lang="el-GR" sz="1969" i="1">
                        <a:latin typeface="Cambria Math" panose="02040503050406030204" pitchFamily="18" charset="0"/>
                        <a:cs typeface="Helvetica"/>
                        <a:sym typeface="Helvetica"/>
                      </a:rPr>
                      <m:t>𝜆</m:t>
                    </m:r>
                  </m:oMath>
                </a14:m>
                <a:r>
                  <a:rPr lang="en-US" altLang="en-US" sz="1969" dirty="0">
                    <a:solidFill>
                      <a:srgbClr val="000000"/>
                    </a:solidFill>
                    <a:latin typeface="Calibri Light" panose="020F0302020204030204" pitchFamily="34" charset="0"/>
                    <a:sym typeface="Helvetica Light"/>
                  </a:rPr>
                  <a:t> </a:t>
                </a:r>
                <a:r>
                  <a:rPr lang="en-US" altLang="en-US" sz="1969" dirty="0">
                    <a:solidFill>
                      <a:srgbClr val="000000"/>
                    </a:solidFill>
                    <a:latin typeface="Cambria Math" panose="02040503050406030204" pitchFamily="18" charset="0"/>
                    <a:ea typeface="Cambria Math" panose="02040503050406030204" pitchFamily="18" charset="0"/>
                    <a:sym typeface="Helvetica Light"/>
                  </a:rPr>
                  <a:t>= +-1</a:t>
                </a:r>
                <a:r>
                  <a:rPr lang="en-US" altLang="en-US" sz="1969" dirty="0">
                    <a:solidFill>
                      <a:srgbClr val="000000"/>
                    </a:solidFill>
                    <a:latin typeface="Calibri Light" panose="020F0302020204030204" pitchFamily="34" charset="0"/>
                    <a:ea typeface="Cambria Math" panose="02040503050406030204" pitchFamily="18" charset="0"/>
                    <a:sym typeface="Helvetica Light"/>
                  </a:rPr>
                  <a:t>, top/down ambiguity.</a:t>
                </a:r>
                <a:r>
                  <a:rPr lang="en-US" altLang="en-US" sz="1969" dirty="0">
                    <a:solidFill>
                      <a:srgbClr val="000000"/>
                    </a:solidFill>
                    <a:latin typeface="Calibri Light" panose="020F0302020204030204" pitchFamily="34" charset="0"/>
                    <a:sym typeface="Helvetica Light"/>
                  </a:rPr>
                  <a:t> </a:t>
                </a:r>
              </a:p>
            </p:txBody>
          </p:sp>
        </mc:Choice>
        <mc:Fallback xmlns="">
          <p:sp>
            <p:nvSpPr>
              <p:cNvPr id="14" name="Text Box 13">
                <a:extLst>
                  <a:ext uri="{FF2B5EF4-FFF2-40B4-BE49-F238E27FC236}">
                    <a16:creationId xmlns:a16="http://schemas.microsoft.com/office/drawing/2014/main" id="{02973B74-9567-49E0-9472-E534D90A978C}"/>
                  </a:ext>
                </a:extLst>
              </p:cNvPr>
              <p:cNvSpPr txBox="1">
                <a:spLocks noRot="1" noChangeAspect="1" noMove="1" noResize="1" noEditPoints="1" noAdjustHandles="1" noChangeArrowheads="1" noChangeShapeType="1" noTextEdit="1"/>
              </p:cNvSpPr>
              <p:nvPr/>
            </p:nvSpPr>
            <p:spPr bwMode="auto">
              <a:xfrm>
                <a:off x="1524001" y="4318104"/>
                <a:ext cx="9144000" cy="395365"/>
              </a:xfrm>
              <a:prstGeom prst="rect">
                <a:avLst/>
              </a:prstGeom>
              <a:blipFill>
                <a:blip r:embed="rId6"/>
                <a:stretch>
                  <a:fillRect l="-693" t="-3030" b="-2424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pic>
        <p:nvPicPr>
          <p:cNvPr id="15" name="Picture 1">
            <a:extLst>
              <a:ext uri="{FF2B5EF4-FFF2-40B4-BE49-F238E27FC236}">
                <a16:creationId xmlns:a16="http://schemas.microsoft.com/office/drawing/2014/main" id="{AE01B6F2-9480-486A-A5DA-1A0977AEF253}"/>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590973" y="4643273"/>
            <a:ext cx="5794772" cy="2217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6744497"/>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3" name="Lambertian photometric stereo"/>
          <p:cNvSpPr txBox="1">
            <a:spLocks noGrp="1"/>
          </p:cNvSpPr>
          <p:nvPr>
            <p:ph type="title"/>
          </p:nvPr>
        </p:nvSpPr>
        <p:spPr>
          <a:prstGeom prst="rect">
            <a:avLst/>
          </a:prstGeom>
        </p:spPr>
        <p:txBody>
          <a:bodyPr/>
          <a:lstStyle/>
          <a:p>
            <a:r>
              <a:rPr lang="en-US" dirty="0"/>
              <a:t>What assumptions have we made for all this?</a:t>
            </a:r>
            <a:endParaRPr dirty="0"/>
          </a:p>
        </p:txBody>
      </p:sp>
    </p:spTree>
    <p:extLst>
      <p:ext uri="{BB962C8B-B14F-4D97-AF65-F5344CB8AC3E}">
        <p14:creationId xmlns:p14="http://schemas.microsoft.com/office/powerpoint/2010/main" val="3532293598"/>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3" name="Lambertian photometric stereo"/>
          <p:cNvSpPr txBox="1">
            <a:spLocks noGrp="1"/>
          </p:cNvSpPr>
          <p:nvPr>
            <p:ph type="title"/>
          </p:nvPr>
        </p:nvSpPr>
        <p:spPr>
          <a:prstGeom prst="rect">
            <a:avLst/>
          </a:prstGeom>
        </p:spPr>
        <p:txBody>
          <a:bodyPr/>
          <a:lstStyle/>
          <a:p>
            <a:r>
              <a:rPr lang="en-US" dirty="0"/>
              <a:t>What assumptions have we made for all this?</a:t>
            </a:r>
            <a:endParaRPr dirty="0"/>
          </a:p>
        </p:txBody>
      </p:sp>
      <p:sp>
        <p:nvSpPr>
          <p:cNvPr id="2" name="TextBox 1">
            <a:extLst>
              <a:ext uri="{FF2B5EF4-FFF2-40B4-BE49-F238E27FC236}">
                <a16:creationId xmlns:a16="http://schemas.microsoft.com/office/drawing/2014/main" id="{309AAD5F-EDA1-4847-B8EB-25BC065C10AC}"/>
              </a:ext>
            </a:extLst>
          </p:cNvPr>
          <p:cNvSpPr txBox="1"/>
          <p:nvPr/>
        </p:nvSpPr>
        <p:spPr>
          <a:xfrm>
            <a:off x="2488406" y="2749949"/>
            <a:ext cx="5598914" cy="19117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marL="120546" indent="-120546" defTabSz="321457" hangingPunct="0">
              <a:buFont typeface="Arial" panose="020B0604020202020204" pitchFamily="34" charset="0"/>
              <a:buChar char="•"/>
              <a:defRPr/>
            </a:pPr>
            <a:r>
              <a:rPr lang="en-US" sz="2391" kern="0" dirty="0">
                <a:solidFill>
                  <a:srgbClr val="000000"/>
                </a:solidFill>
                <a:latin typeface="Calibri" panose="020F0502020204030204" pitchFamily="34" charset="0"/>
                <a:ea typeface="Helvetica"/>
                <a:cs typeface="Helvetica"/>
                <a:sym typeface="Helvetica"/>
              </a:rPr>
              <a:t>Lambertian BRDF</a:t>
            </a:r>
          </a:p>
          <a:p>
            <a:pPr marL="120546" indent="-120546" defTabSz="321457" hangingPunct="0">
              <a:buFont typeface="Arial" panose="020B0604020202020204" pitchFamily="34" charset="0"/>
              <a:buChar char="•"/>
              <a:defRPr/>
            </a:pPr>
            <a:endParaRPr lang="en-US" sz="2391" kern="0" dirty="0">
              <a:solidFill>
                <a:srgbClr val="000000"/>
              </a:solidFill>
              <a:latin typeface="Calibri" panose="020F0502020204030204" pitchFamily="34" charset="0"/>
              <a:ea typeface="Helvetica"/>
              <a:cs typeface="Helvetica"/>
              <a:sym typeface="Helvetica"/>
            </a:endParaRPr>
          </a:p>
          <a:p>
            <a:pPr marL="120546" indent="-120546" defTabSz="321457" hangingPunct="0">
              <a:buFont typeface="Arial" panose="020B0604020202020204" pitchFamily="34" charset="0"/>
              <a:buChar char="•"/>
              <a:defRPr/>
            </a:pPr>
            <a:r>
              <a:rPr lang="en-US" sz="2391" kern="0" dirty="0">
                <a:solidFill>
                  <a:srgbClr val="000000"/>
                </a:solidFill>
                <a:latin typeface="Calibri" panose="020F0502020204030204" pitchFamily="34" charset="0"/>
                <a:ea typeface="Helvetica"/>
                <a:cs typeface="Helvetica"/>
                <a:sym typeface="Helvetica"/>
              </a:rPr>
              <a:t>Directional lighting</a:t>
            </a:r>
          </a:p>
          <a:p>
            <a:pPr marL="120546" indent="-120546" defTabSz="321457" hangingPunct="0">
              <a:buFont typeface="Arial" panose="020B0604020202020204" pitchFamily="34" charset="0"/>
              <a:buChar char="•"/>
              <a:defRPr/>
            </a:pPr>
            <a:endParaRPr lang="en-US" sz="2391" kern="0" dirty="0">
              <a:solidFill>
                <a:srgbClr val="000000"/>
              </a:solidFill>
              <a:latin typeface="Calibri" panose="020F0502020204030204" pitchFamily="34" charset="0"/>
              <a:ea typeface="Helvetica"/>
              <a:cs typeface="Helvetica"/>
              <a:sym typeface="Helvetica"/>
            </a:endParaRPr>
          </a:p>
          <a:p>
            <a:pPr marL="120546" indent="-120546" defTabSz="321457" hangingPunct="0">
              <a:buFont typeface="Arial" panose="020B0604020202020204" pitchFamily="34" charset="0"/>
              <a:buChar char="•"/>
              <a:defRPr/>
            </a:pPr>
            <a:r>
              <a:rPr lang="en-US" sz="2391" kern="0" dirty="0">
                <a:solidFill>
                  <a:srgbClr val="000000"/>
                </a:solidFill>
                <a:latin typeface="Calibri" panose="020F0502020204030204" pitchFamily="34" charset="0"/>
                <a:ea typeface="Helvetica"/>
                <a:cs typeface="Helvetica"/>
                <a:sym typeface="Helvetica"/>
              </a:rPr>
              <a:t>No interreflections or scattering</a:t>
            </a:r>
          </a:p>
        </p:txBody>
      </p:sp>
    </p:spTree>
    <p:extLst>
      <p:ext uri="{BB962C8B-B14F-4D97-AF65-F5344CB8AC3E}">
        <p14:creationId xmlns:p14="http://schemas.microsoft.com/office/powerpoint/2010/main" val="3025075424"/>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3" name="droppedImage.pdf" descr="droppedImage.pdf"/>
          <p:cNvPicPr>
            <a:picLocks noChangeAspect="1"/>
          </p:cNvPicPr>
          <p:nvPr/>
        </p:nvPicPr>
        <p:blipFill>
          <a:blip r:embed="rId2"/>
          <a:stretch>
            <a:fillRect/>
          </a:stretch>
        </p:blipFill>
        <p:spPr>
          <a:xfrm>
            <a:off x="4229695" y="4955976"/>
            <a:ext cx="1178719" cy="491133"/>
          </a:xfrm>
          <a:prstGeom prst="rect">
            <a:avLst/>
          </a:prstGeom>
          <a:ln w="12700">
            <a:miter lim="400000"/>
          </a:ln>
        </p:spPr>
      </p:pic>
      <p:sp>
        <p:nvSpPr>
          <p:cNvPr id="1114" name="Shape independent of BRDF via reciprocity: “Helmholtz Stereopsis”"/>
          <p:cNvSpPr txBox="1">
            <a:spLocks noGrp="1"/>
          </p:cNvSpPr>
          <p:nvPr>
            <p:ph type="title"/>
          </p:nvPr>
        </p:nvSpPr>
        <p:spPr>
          <a:prstGeom prst="rect">
            <a:avLst/>
          </a:prstGeom>
        </p:spPr>
        <p:txBody>
          <a:bodyPr/>
          <a:lstStyle/>
          <a:p>
            <a:pPr>
              <a:defRPr sz="3800"/>
            </a:pPr>
            <a:r>
              <a:rPr sz="3094" dirty="0"/>
              <a:t>Shape independent of BRDF via reciprocity:</a:t>
            </a:r>
          </a:p>
          <a:p>
            <a:pPr>
              <a:defRPr sz="3800"/>
            </a:pPr>
            <a:r>
              <a:rPr sz="3094" dirty="0"/>
              <a:t>“Helmholtz Stereopsis”</a:t>
            </a:r>
          </a:p>
        </p:txBody>
      </p:sp>
      <p:pic>
        <p:nvPicPr>
          <p:cNvPr id="1115" name="buddha1_topview.png" descr="buddha1_topview.png"/>
          <p:cNvPicPr>
            <a:picLocks/>
          </p:cNvPicPr>
          <p:nvPr/>
        </p:nvPicPr>
        <p:blipFill>
          <a:blip r:embed="rId3"/>
          <a:stretch>
            <a:fillRect/>
          </a:stretch>
        </p:blipFill>
        <p:spPr>
          <a:xfrm>
            <a:off x="2863850" y="3440112"/>
            <a:ext cx="1946673" cy="1047750"/>
          </a:xfrm>
          <a:prstGeom prst="rect">
            <a:avLst/>
          </a:prstGeom>
          <a:ln w="12700">
            <a:miter lim="400000"/>
          </a:ln>
        </p:spPr>
      </p:pic>
      <p:grpSp>
        <p:nvGrpSpPr>
          <p:cNvPr id="1119" name="Group"/>
          <p:cNvGrpSpPr/>
          <p:nvPr/>
        </p:nvGrpSpPr>
        <p:grpSpPr>
          <a:xfrm>
            <a:off x="5613797" y="4241602"/>
            <a:ext cx="4114403" cy="1906588"/>
            <a:chOff x="0" y="0"/>
            <a:chExt cx="5851595" cy="2711591"/>
          </a:xfrm>
        </p:grpSpPr>
        <p:pic>
          <p:nvPicPr>
            <p:cNvPr id="1116" name="Buddha1_Trial3_fullsize_lowres_bigim.png" descr="Buddha1_Trial3_fullsize_lowres_bigim.png"/>
            <p:cNvPicPr>
              <a:picLocks/>
            </p:cNvPicPr>
            <p:nvPr/>
          </p:nvPicPr>
          <p:blipFill>
            <a:blip r:embed="rId4"/>
            <a:stretch>
              <a:fillRect/>
            </a:stretch>
          </p:blipFill>
          <p:spPr>
            <a:xfrm>
              <a:off x="1962126" y="95547"/>
              <a:ext cx="1919874" cy="2440985"/>
            </a:xfrm>
            <a:prstGeom prst="rect">
              <a:avLst/>
            </a:prstGeom>
            <a:ln w="12700" cap="flat">
              <a:noFill/>
              <a:miter lim="400000"/>
            </a:ln>
            <a:effectLst/>
          </p:spPr>
        </p:pic>
        <p:pic>
          <p:nvPicPr>
            <p:cNvPr id="1117" name="Buddha1_Trial3_fullsize_lowres_bigim_leftuprightview.png" descr="Buddha1_Trial3_fullsize_lowres_bigim_leftuprightview.png"/>
            <p:cNvPicPr>
              <a:picLocks/>
            </p:cNvPicPr>
            <p:nvPr/>
          </p:nvPicPr>
          <p:blipFill>
            <a:blip r:embed="rId5"/>
            <a:stretch>
              <a:fillRect/>
            </a:stretch>
          </p:blipFill>
          <p:spPr>
            <a:xfrm>
              <a:off x="0" y="26514"/>
              <a:ext cx="1947498" cy="2659127"/>
            </a:xfrm>
            <a:prstGeom prst="rect">
              <a:avLst/>
            </a:prstGeom>
            <a:ln w="12700" cap="flat">
              <a:noFill/>
              <a:miter lim="400000"/>
            </a:ln>
            <a:effectLst/>
          </p:spPr>
        </p:pic>
        <p:pic>
          <p:nvPicPr>
            <p:cNvPr id="1118" name="Buddha1_Trial3_fullsize_lowres_bigim_rightuprightview.png" descr="Buddha1_Trial3_fullsize_lowres_bigim_rightuprightview.png"/>
            <p:cNvPicPr>
              <a:picLocks/>
            </p:cNvPicPr>
            <p:nvPr/>
          </p:nvPicPr>
          <p:blipFill>
            <a:blip r:embed="rId6"/>
            <a:stretch>
              <a:fillRect/>
            </a:stretch>
          </p:blipFill>
          <p:spPr>
            <a:xfrm>
              <a:off x="3898573" y="0"/>
              <a:ext cx="1953023" cy="2711592"/>
            </a:xfrm>
            <a:prstGeom prst="rect">
              <a:avLst/>
            </a:prstGeom>
            <a:ln w="12700" cap="flat">
              <a:noFill/>
              <a:miter lim="400000"/>
            </a:ln>
            <a:effectLst/>
          </p:spPr>
        </p:pic>
      </p:grpSp>
      <p:sp>
        <p:nvSpPr>
          <p:cNvPr id="1120" name="Line"/>
          <p:cNvSpPr/>
          <p:nvPr/>
        </p:nvSpPr>
        <p:spPr>
          <a:xfrm>
            <a:off x="2613025" y="2457450"/>
            <a:ext cx="1062634" cy="1143001"/>
          </a:xfrm>
          <a:prstGeom prst="line">
            <a:avLst/>
          </a:prstGeom>
          <a:ln w="38100">
            <a:solidFill>
              <a:srgbClr val="000000"/>
            </a:solidFill>
            <a:prstDash val="sysDot"/>
          </a:ln>
        </p:spPr>
        <p:txBody>
          <a:bodyPr lIns="35719" tIns="35719" rIns="35719" bIns="35719" anchor="ctr"/>
          <a:lstStyle/>
          <a:p>
            <a:pPr defTabSz="321457" hangingPunct="0">
              <a:defRPr/>
            </a:pPr>
            <a:endParaRPr sz="844" kern="0">
              <a:solidFill>
                <a:srgbClr val="000000"/>
              </a:solidFill>
              <a:latin typeface="Helvetica"/>
              <a:cs typeface="Helvetica"/>
              <a:sym typeface="Helvetica"/>
            </a:endParaRPr>
          </a:p>
        </p:txBody>
      </p:sp>
      <p:sp>
        <p:nvSpPr>
          <p:cNvPr id="1121" name="Line"/>
          <p:cNvSpPr/>
          <p:nvPr/>
        </p:nvSpPr>
        <p:spPr>
          <a:xfrm flipH="1">
            <a:off x="3679825" y="2000250"/>
            <a:ext cx="910829" cy="1598414"/>
          </a:xfrm>
          <a:prstGeom prst="line">
            <a:avLst/>
          </a:prstGeom>
          <a:ln w="38100">
            <a:solidFill>
              <a:srgbClr val="000000"/>
            </a:solidFill>
            <a:prstDash val="sysDot"/>
          </a:ln>
        </p:spPr>
        <p:txBody>
          <a:bodyPr lIns="35719" tIns="35719" rIns="35719" bIns="35719" anchor="ctr"/>
          <a:lstStyle/>
          <a:p>
            <a:pPr defTabSz="321457" hangingPunct="0">
              <a:defRPr/>
            </a:pPr>
            <a:endParaRPr sz="844" kern="0">
              <a:solidFill>
                <a:srgbClr val="000000"/>
              </a:solidFill>
              <a:latin typeface="Helvetica"/>
              <a:cs typeface="Helvetica"/>
              <a:sym typeface="Helvetica"/>
            </a:endParaRPr>
          </a:p>
        </p:txBody>
      </p:sp>
      <p:grpSp>
        <p:nvGrpSpPr>
          <p:cNvPr id="1124" name="exp1_03_01_gamma.png"/>
          <p:cNvGrpSpPr/>
          <p:nvPr/>
        </p:nvGrpSpPr>
        <p:grpSpPr>
          <a:xfrm>
            <a:off x="7792641" y="1410891"/>
            <a:ext cx="1623219" cy="2196703"/>
            <a:chOff x="0" y="0"/>
            <a:chExt cx="2308577" cy="3124200"/>
          </a:xfrm>
        </p:grpSpPr>
        <p:pic>
          <p:nvPicPr>
            <p:cNvPr id="1123" name="exp1_03_01_gamma.png" descr="exp1_03_01_gamma.png"/>
            <p:cNvPicPr>
              <a:picLocks/>
            </p:cNvPicPr>
            <p:nvPr/>
          </p:nvPicPr>
          <p:blipFill>
            <a:blip r:embed="rId7"/>
            <a:stretch>
              <a:fillRect/>
            </a:stretch>
          </p:blipFill>
          <p:spPr>
            <a:xfrm>
              <a:off x="76200" y="50800"/>
              <a:ext cx="2156178" cy="2921000"/>
            </a:xfrm>
            <a:prstGeom prst="rect">
              <a:avLst/>
            </a:prstGeom>
            <a:ln>
              <a:noFill/>
            </a:ln>
            <a:effectLst/>
          </p:spPr>
        </p:pic>
        <p:pic>
          <p:nvPicPr>
            <p:cNvPr id="1122" name="exp1_03_01_gamma.png" descr="exp1_03_01_gamma.png"/>
            <p:cNvPicPr>
              <a:picLocks/>
            </p:cNvPicPr>
            <p:nvPr/>
          </p:nvPicPr>
          <p:blipFill>
            <a:blip r:embed="rId8"/>
            <a:stretch>
              <a:fillRect/>
            </a:stretch>
          </p:blipFill>
          <p:spPr>
            <a:xfrm>
              <a:off x="0" y="0"/>
              <a:ext cx="2308578" cy="3124200"/>
            </a:xfrm>
            <a:prstGeom prst="rect">
              <a:avLst/>
            </a:prstGeom>
            <a:effectLst/>
          </p:spPr>
        </p:pic>
      </p:grpSp>
      <p:grpSp>
        <p:nvGrpSpPr>
          <p:cNvPr id="1127" name="exp1_01_03_gamma.png"/>
          <p:cNvGrpSpPr/>
          <p:nvPr/>
        </p:nvGrpSpPr>
        <p:grpSpPr>
          <a:xfrm>
            <a:off x="6121797" y="1410891"/>
            <a:ext cx="1623220" cy="2196703"/>
            <a:chOff x="0" y="0"/>
            <a:chExt cx="2308577" cy="3124200"/>
          </a:xfrm>
        </p:grpSpPr>
        <p:pic>
          <p:nvPicPr>
            <p:cNvPr id="1126" name="exp1_01_03_gamma.png" descr="exp1_01_03_gamma.png"/>
            <p:cNvPicPr>
              <a:picLocks/>
            </p:cNvPicPr>
            <p:nvPr/>
          </p:nvPicPr>
          <p:blipFill>
            <a:blip r:embed="rId9"/>
            <a:stretch>
              <a:fillRect/>
            </a:stretch>
          </p:blipFill>
          <p:spPr>
            <a:xfrm>
              <a:off x="76200" y="50800"/>
              <a:ext cx="2156178" cy="2921000"/>
            </a:xfrm>
            <a:prstGeom prst="rect">
              <a:avLst/>
            </a:prstGeom>
            <a:ln>
              <a:noFill/>
            </a:ln>
            <a:effectLst/>
          </p:spPr>
        </p:pic>
        <p:pic>
          <p:nvPicPr>
            <p:cNvPr id="1125" name="exp1_01_03_gamma.png" descr="exp1_01_03_gamma.png"/>
            <p:cNvPicPr>
              <a:picLocks/>
            </p:cNvPicPr>
            <p:nvPr/>
          </p:nvPicPr>
          <p:blipFill>
            <a:blip r:embed="rId8"/>
            <a:stretch>
              <a:fillRect/>
            </a:stretch>
          </p:blipFill>
          <p:spPr>
            <a:xfrm>
              <a:off x="0" y="0"/>
              <a:ext cx="2308578" cy="3124200"/>
            </a:xfrm>
            <a:prstGeom prst="rect">
              <a:avLst/>
            </a:prstGeom>
            <a:effectLst/>
          </p:spPr>
        </p:pic>
      </p:grpSp>
      <p:pic>
        <p:nvPicPr>
          <p:cNvPr id="1128" name="droppedImage.pdf" descr="droppedImage.pdf"/>
          <p:cNvPicPr>
            <a:picLocks noChangeAspect="1"/>
          </p:cNvPicPr>
          <p:nvPr/>
        </p:nvPicPr>
        <p:blipFill>
          <a:blip r:embed="rId10"/>
          <a:stretch>
            <a:fillRect/>
          </a:stretch>
        </p:blipFill>
        <p:spPr>
          <a:xfrm>
            <a:off x="5720953" y="3607546"/>
            <a:ext cx="4116587" cy="276868"/>
          </a:xfrm>
          <a:prstGeom prst="rect">
            <a:avLst/>
          </a:prstGeom>
          <a:ln w="12700">
            <a:miter lim="400000"/>
          </a:ln>
        </p:spPr>
      </p:pic>
      <p:grpSp>
        <p:nvGrpSpPr>
          <p:cNvPr id="1142" name="Group"/>
          <p:cNvGrpSpPr/>
          <p:nvPr/>
        </p:nvGrpSpPr>
        <p:grpSpPr>
          <a:xfrm>
            <a:off x="2251262" y="2093013"/>
            <a:ext cx="492422" cy="484615"/>
            <a:chOff x="0" y="0"/>
            <a:chExt cx="700333" cy="689229"/>
          </a:xfrm>
        </p:grpSpPr>
        <p:grpSp>
          <p:nvGrpSpPr>
            <p:cNvPr id="1138" name="Group"/>
            <p:cNvGrpSpPr/>
            <p:nvPr/>
          </p:nvGrpSpPr>
          <p:grpSpPr>
            <a:xfrm>
              <a:off x="-1" y="0"/>
              <a:ext cx="558802" cy="558801"/>
              <a:chOff x="0" y="0"/>
              <a:chExt cx="558800" cy="558800"/>
            </a:xfrm>
          </p:grpSpPr>
          <p:sp>
            <p:nvSpPr>
              <p:cNvPr id="1129" name="Circle"/>
              <p:cNvSpPr/>
              <p:nvPr/>
            </p:nvSpPr>
            <p:spPr>
              <a:xfrm>
                <a:off x="135466" y="135466"/>
                <a:ext cx="293513" cy="293513"/>
              </a:xfrm>
              <a:prstGeom prst="ellipse">
                <a:avLst/>
              </a:prstGeom>
              <a:solidFill>
                <a:srgbClr val="FFFB00"/>
              </a:solidFill>
              <a:ln w="12700" cap="flat">
                <a:solidFill>
                  <a:srgbClr val="000000"/>
                </a:solidFill>
                <a:prstDash val="solid"/>
                <a:miter lim="400000"/>
              </a:ln>
              <a:effectLst/>
            </p:spPr>
            <p:txBody>
              <a:bodyPr wrap="square" lIns="35719" tIns="35719" rIns="35719" bIns="35719" numCol="1" anchor="ctr">
                <a:noAutofit/>
              </a:bodyPr>
              <a:lstStyle/>
              <a:p>
                <a:pPr algn="ctr" defTabSz="410751" hangingPunct="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1130" name="Triangle"/>
              <p:cNvSpPr/>
              <p:nvPr/>
            </p:nvSpPr>
            <p:spPr>
              <a:xfrm>
                <a:off x="231422" y="0"/>
                <a:ext cx="101601" cy="1016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FFFB00"/>
              </a:solidFill>
              <a:ln w="12700" cap="flat">
                <a:solidFill>
                  <a:srgbClr val="000000"/>
                </a:solidFill>
                <a:prstDash val="solid"/>
                <a:miter lim="400000"/>
              </a:ln>
              <a:effectLst/>
            </p:spPr>
            <p:txBody>
              <a:bodyPr wrap="square" lIns="35719" tIns="35719" rIns="35719" bIns="35719" numCol="1" anchor="ctr">
                <a:noAutofit/>
              </a:bodyPr>
              <a:lstStyle/>
              <a:p>
                <a:pPr algn="ctr" defTabSz="410751" hangingPunct="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1131" name="Triangle"/>
              <p:cNvSpPr/>
              <p:nvPr/>
            </p:nvSpPr>
            <p:spPr>
              <a:xfrm rot="2700005">
                <a:off x="392289" y="67933"/>
                <a:ext cx="101601" cy="1016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FFFB00"/>
              </a:solidFill>
              <a:ln w="12700" cap="flat">
                <a:solidFill>
                  <a:srgbClr val="000000"/>
                </a:solidFill>
                <a:prstDash val="solid"/>
                <a:miter lim="400000"/>
              </a:ln>
              <a:effectLst/>
            </p:spPr>
            <p:txBody>
              <a:bodyPr wrap="square" lIns="35719" tIns="35719" rIns="35719" bIns="35719" numCol="1" anchor="ctr">
                <a:noAutofit/>
              </a:bodyPr>
              <a:lstStyle/>
              <a:p>
                <a:pPr algn="ctr" defTabSz="410751" hangingPunct="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1132" name="Triangle"/>
              <p:cNvSpPr/>
              <p:nvPr/>
            </p:nvSpPr>
            <p:spPr>
              <a:xfrm rot="5400000">
                <a:off x="457200" y="231422"/>
                <a:ext cx="101601" cy="1016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FFFB00"/>
              </a:solidFill>
              <a:ln w="12700" cap="flat">
                <a:solidFill>
                  <a:srgbClr val="000000"/>
                </a:solidFill>
                <a:prstDash val="solid"/>
                <a:miter lim="400000"/>
              </a:ln>
              <a:effectLst/>
            </p:spPr>
            <p:txBody>
              <a:bodyPr wrap="square" lIns="35719" tIns="35719" rIns="35719" bIns="35719" numCol="1" anchor="ctr">
                <a:noAutofit/>
              </a:bodyPr>
              <a:lstStyle/>
              <a:p>
                <a:pPr algn="ctr" defTabSz="410751" hangingPunct="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1133" name="Triangle"/>
              <p:cNvSpPr/>
              <p:nvPr/>
            </p:nvSpPr>
            <p:spPr>
              <a:xfrm rot="8100004">
                <a:off x="389467" y="400755"/>
                <a:ext cx="101601" cy="1016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FFFB00"/>
              </a:solidFill>
              <a:ln w="12700" cap="flat">
                <a:solidFill>
                  <a:srgbClr val="000000"/>
                </a:solidFill>
                <a:prstDash val="solid"/>
                <a:miter lim="400000"/>
              </a:ln>
              <a:effectLst/>
            </p:spPr>
            <p:txBody>
              <a:bodyPr wrap="square" lIns="35719" tIns="35719" rIns="35719" bIns="35719" numCol="1" anchor="ctr">
                <a:noAutofit/>
              </a:bodyPr>
              <a:lstStyle/>
              <a:p>
                <a:pPr algn="ctr" defTabSz="410751" hangingPunct="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1134" name="Triangle"/>
              <p:cNvSpPr/>
              <p:nvPr/>
            </p:nvSpPr>
            <p:spPr>
              <a:xfrm rot="10800000">
                <a:off x="231422" y="457200"/>
                <a:ext cx="101601" cy="1016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FFFB00"/>
              </a:solidFill>
              <a:ln w="12700" cap="flat">
                <a:solidFill>
                  <a:srgbClr val="000000"/>
                </a:solidFill>
                <a:prstDash val="solid"/>
                <a:miter lim="400000"/>
              </a:ln>
              <a:effectLst/>
            </p:spPr>
            <p:txBody>
              <a:bodyPr wrap="square" lIns="35719" tIns="35719" rIns="35719" bIns="35719" numCol="1" anchor="ctr">
                <a:noAutofit/>
              </a:bodyPr>
              <a:lstStyle/>
              <a:p>
                <a:pPr algn="ctr" defTabSz="410751" hangingPunct="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1135" name="Triangle"/>
              <p:cNvSpPr/>
              <p:nvPr/>
            </p:nvSpPr>
            <p:spPr>
              <a:xfrm rot="13500000">
                <a:off x="73377" y="400755"/>
                <a:ext cx="101601" cy="1016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FFFB00"/>
              </a:solidFill>
              <a:ln w="12700" cap="flat">
                <a:solidFill>
                  <a:srgbClr val="000000"/>
                </a:solidFill>
                <a:prstDash val="solid"/>
                <a:miter lim="400000"/>
              </a:ln>
              <a:effectLst/>
            </p:spPr>
            <p:txBody>
              <a:bodyPr wrap="square" lIns="35719" tIns="35719" rIns="35719" bIns="35719" numCol="1" anchor="ctr">
                <a:noAutofit/>
              </a:bodyPr>
              <a:lstStyle/>
              <a:p>
                <a:pPr algn="ctr" defTabSz="410751" hangingPunct="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1136" name="Triangle"/>
              <p:cNvSpPr/>
              <p:nvPr/>
            </p:nvSpPr>
            <p:spPr>
              <a:xfrm rot="16199991">
                <a:off x="0" y="231422"/>
                <a:ext cx="101601" cy="1016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FFFB00"/>
              </a:solidFill>
              <a:ln w="12700" cap="flat">
                <a:solidFill>
                  <a:srgbClr val="000000"/>
                </a:solidFill>
                <a:prstDash val="solid"/>
                <a:miter lim="400000"/>
              </a:ln>
              <a:effectLst/>
            </p:spPr>
            <p:txBody>
              <a:bodyPr wrap="square" lIns="35719" tIns="35719" rIns="35719" bIns="35719" numCol="1" anchor="ctr">
                <a:noAutofit/>
              </a:bodyPr>
              <a:lstStyle/>
              <a:p>
                <a:pPr algn="ctr" defTabSz="410751" hangingPunct="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1137" name="Triangle"/>
              <p:cNvSpPr/>
              <p:nvPr/>
            </p:nvSpPr>
            <p:spPr>
              <a:xfrm rot="18900000">
                <a:off x="73377" y="67733"/>
                <a:ext cx="101601" cy="1016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FFFB00"/>
              </a:solidFill>
              <a:ln w="12700" cap="flat">
                <a:solidFill>
                  <a:srgbClr val="000000"/>
                </a:solidFill>
                <a:prstDash val="solid"/>
                <a:miter lim="400000"/>
              </a:ln>
              <a:effectLst/>
            </p:spPr>
            <p:txBody>
              <a:bodyPr wrap="square" lIns="35719" tIns="35719" rIns="35719" bIns="35719" numCol="1" anchor="ctr">
                <a:noAutofit/>
              </a:bodyPr>
              <a:lstStyle/>
              <a:p>
                <a:pPr algn="ctr" defTabSz="410751" hangingPunct="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kern="0">
                  <a:solidFill>
                    <a:srgbClr val="FFFFFF"/>
                  </a:solidFill>
                  <a:effectLst>
                    <a:outerShdw blurRad="38100" dist="12700" dir="5400000" rotWithShape="0">
                      <a:srgbClr val="000000">
                        <a:alpha val="50000"/>
                      </a:srgbClr>
                    </a:outerShdw>
                  </a:effectLst>
                  <a:latin typeface="Gill Sans"/>
                  <a:sym typeface="Gill Sans"/>
                </a:endParaRPr>
              </a:p>
            </p:txBody>
          </p:sp>
        </p:grpSp>
        <p:grpSp>
          <p:nvGrpSpPr>
            <p:cNvPr id="1141" name="Group"/>
            <p:cNvGrpSpPr/>
            <p:nvPr/>
          </p:nvGrpSpPr>
          <p:grpSpPr>
            <a:xfrm rot="18900000">
              <a:off x="247213" y="194998"/>
              <a:ext cx="351295" cy="433518"/>
              <a:chOff x="27108" y="0"/>
              <a:chExt cx="351294" cy="433516"/>
            </a:xfrm>
          </p:grpSpPr>
          <p:sp>
            <p:nvSpPr>
              <p:cNvPr id="1139" name="Triangle"/>
              <p:cNvSpPr/>
              <p:nvPr/>
            </p:nvSpPr>
            <p:spPr>
              <a:xfrm>
                <a:off x="27108" y="0"/>
                <a:ext cx="350464" cy="379612"/>
              </a:xfrm>
              <a:prstGeom prst="triangle">
                <a:avLst/>
              </a:prstGeom>
              <a:solidFill>
                <a:srgbClr val="CBCBCB"/>
              </a:solidFill>
              <a:ln w="12700" cap="flat">
                <a:solidFill>
                  <a:srgbClr val="000000"/>
                </a:solidFill>
                <a:prstDash val="solid"/>
                <a:miter lim="400000"/>
              </a:ln>
              <a:effectLst/>
            </p:spPr>
            <p:txBody>
              <a:bodyPr wrap="square" lIns="35719" tIns="35719" rIns="35719" bIns="35719" numCol="1" anchor="ctr">
                <a:noAutofit/>
              </a:bodyPr>
              <a:lstStyle/>
              <a:p>
                <a:pPr algn="ctr" defTabSz="410751" hangingPunct="0">
                  <a:defRPr sz="3400">
                    <a:latin typeface="+mn-lt"/>
                    <a:ea typeface="+mn-ea"/>
                    <a:cs typeface="+mn-cs"/>
                    <a:sym typeface="Helvetica Neue Light"/>
                  </a:defRPr>
                </a:pPr>
                <a:endParaRPr sz="2391" kern="0">
                  <a:solidFill>
                    <a:srgbClr val="000000"/>
                  </a:solidFill>
                  <a:latin typeface="Helvetica Neue Light"/>
                  <a:sym typeface="Helvetica Neue Light"/>
                </a:endParaRPr>
              </a:p>
            </p:txBody>
          </p:sp>
          <p:sp>
            <p:nvSpPr>
              <p:cNvPr id="1140" name="Oval"/>
              <p:cNvSpPr/>
              <p:nvPr/>
            </p:nvSpPr>
            <p:spPr>
              <a:xfrm>
                <a:off x="27330" y="325704"/>
                <a:ext cx="351073" cy="107813"/>
              </a:xfrm>
              <a:prstGeom prst="ellipse">
                <a:avLst/>
              </a:prstGeom>
              <a:solidFill>
                <a:srgbClr val="727272"/>
              </a:solidFill>
              <a:ln w="12700" cap="flat">
                <a:solidFill>
                  <a:srgbClr val="000000"/>
                </a:solidFill>
                <a:prstDash val="solid"/>
                <a:round/>
              </a:ln>
              <a:effectLst/>
            </p:spPr>
            <p:txBody>
              <a:bodyPr wrap="square" lIns="35719" tIns="35719" rIns="35719" bIns="35719" numCol="1" anchor="ctr">
                <a:noAutofit/>
              </a:bodyPr>
              <a:lstStyle/>
              <a:p>
                <a:pPr algn="ctr" defTabSz="410751" hangingPunct="0">
                  <a:defRPr sz="3400">
                    <a:latin typeface="+mn-lt"/>
                    <a:ea typeface="+mn-ea"/>
                    <a:cs typeface="+mn-cs"/>
                    <a:sym typeface="Helvetica Neue Light"/>
                  </a:defRPr>
                </a:pPr>
                <a:endParaRPr sz="2391" kern="0">
                  <a:solidFill>
                    <a:srgbClr val="000000"/>
                  </a:solidFill>
                  <a:latin typeface="Helvetica Neue Light"/>
                  <a:sym typeface="Helvetica Neue Light"/>
                </a:endParaRPr>
              </a:p>
            </p:txBody>
          </p:sp>
        </p:grpSp>
      </p:grpSp>
      <p:grpSp>
        <p:nvGrpSpPr>
          <p:cNvPr id="1156" name="Group"/>
          <p:cNvGrpSpPr/>
          <p:nvPr/>
        </p:nvGrpSpPr>
        <p:grpSpPr>
          <a:xfrm rot="4473333">
            <a:off x="4360932" y="1726851"/>
            <a:ext cx="492422" cy="484616"/>
            <a:chOff x="0" y="0"/>
            <a:chExt cx="700333" cy="689229"/>
          </a:xfrm>
        </p:grpSpPr>
        <p:grpSp>
          <p:nvGrpSpPr>
            <p:cNvPr id="1152" name="Group"/>
            <p:cNvGrpSpPr/>
            <p:nvPr/>
          </p:nvGrpSpPr>
          <p:grpSpPr>
            <a:xfrm>
              <a:off x="-1" y="0"/>
              <a:ext cx="558802" cy="558801"/>
              <a:chOff x="0" y="0"/>
              <a:chExt cx="558800" cy="558800"/>
            </a:xfrm>
          </p:grpSpPr>
          <p:sp>
            <p:nvSpPr>
              <p:cNvPr id="1143" name="Circle"/>
              <p:cNvSpPr/>
              <p:nvPr/>
            </p:nvSpPr>
            <p:spPr>
              <a:xfrm>
                <a:off x="135466" y="135466"/>
                <a:ext cx="293513" cy="293513"/>
              </a:xfrm>
              <a:prstGeom prst="ellipse">
                <a:avLst/>
              </a:prstGeom>
              <a:solidFill>
                <a:srgbClr val="FFFB00"/>
              </a:solidFill>
              <a:ln w="12700" cap="flat">
                <a:solidFill>
                  <a:srgbClr val="000000"/>
                </a:solidFill>
                <a:prstDash val="solid"/>
                <a:miter lim="400000"/>
              </a:ln>
              <a:effectLst/>
            </p:spPr>
            <p:txBody>
              <a:bodyPr wrap="square" lIns="35719" tIns="35719" rIns="35719" bIns="35719" numCol="1" anchor="ctr">
                <a:noAutofit/>
              </a:bodyPr>
              <a:lstStyle/>
              <a:p>
                <a:pPr algn="ctr" defTabSz="410751" hangingPunct="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1144" name="Triangle"/>
              <p:cNvSpPr/>
              <p:nvPr/>
            </p:nvSpPr>
            <p:spPr>
              <a:xfrm>
                <a:off x="231422" y="0"/>
                <a:ext cx="101601" cy="1016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FFFB00"/>
              </a:solidFill>
              <a:ln w="12700" cap="flat">
                <a:solidFill>
                  <a:srgbClr val="000000"/>
                </a:solidFill>
                <a:prstDash val="solid"/>
                <a:miter lim="400000"/>
              </a:ln>
              <a:effectLst/>
            </p:spPr>
            <p:txBody>
              <a:bodyPr wrap="square" lIns="35719" tIns="35719" rIns="35719" bIns="35719" numCol="1" anchor="ctr">
                <a:noAutofit/>
              </a:bodyPr>
              <a:lstStyle/>
              <a:p>
                <a:pPr algn="ctr" defTabSz="410751" hangingPunct="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1145" name="Triangle"/>
              <p:cNvSpPr/>
              <p:nvPr/>
            </p:nvSpPr>
            <p:spPr>
              <a:xfrm rot="2700005">
                <a:off x="392289" y="67933"/>
                <a:ext cx="101601" cy="1016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FFFB00"/>
              </a:solidFill>
              <a:ln w="12700" cap="flat">
                <a:solidFill>
                  <a:srgbClr val="000000"/>
                </a:solidFill>
                <a:prstDash val="solid"/>
                <a:miter lim="400000"/>
              </a:ln>
              <a:effectLst/>
            </p:spPr>
            <p:txBody>
              <a:bodyPr wrap="square" lIns="35719" tIns="35719" rIns="35719" bIns="35719" numCol="1" anchor="ctr">
                <a:noAutofit/>
              </a:bodyPr>
              <a:lstStyle/>
              <a:p>
                <a:pPr algn="ctr" defTabSz="410751" hangingPunct="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1146" name="Triangle"/>
              <p:cNvSpPr/>
              <p:nvPr/>
            </p:nvSpPr>
            <p:spPr>
              <a:xfrm rot="5400000">
                <a:off x="457200" y="231422"/>
                <a:ext cx="101601" cy="1016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FFFB00"/>
              </a:solidFill>
              <a:ln w="12700" cap="flat">
                <a:solidFill>
                  <a:srgbClr val="000000"/>
                </a:solidFill>
                <a:prstDash val="solid"/>
                <a:miter lim="400000"/>
              </a:ln>
              <a:effectLst/>
            </p:spPr>
            <p:txBody>
              <a:bodyPr wrap="square" lIns="35719" tIns="35719" rIns="35719" bIns="35719" numCol="1" anchor="ctr">
                <a:noAutofit/>
              </a:bodyPr>
              <a:lstStyle/>
              <a:p>
                <a:pPr algn="ctr" defTabSz="410751" hangingPunct="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1147" name="Triangle"/>
              <p:cNvSpPr/>
              <p:nvPr/>
            </p:nvSpPr>
            <p:spPr>
              <a:xfrm rot="8100004">
                <a:off x="389467" y="400755"/>
                <a:ext cx="101601" cy="1016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FFFB00"/>
              </a:solidFill>
              <a:ln w="12700" cap="flat">
                <a:solidFill>
                  <a:srgbClr val="000000"/>
                </a:solidFill>
                <a:prstDash val="solid"/>
                <a:miter lim="400000"/>
              </a:ln>
              <a:effectLst/>
            </p:spPr>
            <p:txBody>
              <a:bodyPr wrap="square" lIns="35719" tIns="35719" rIns="35719" bIns="35719" numCol="1" anchor="ctr">
                <a:noAutofit/>
              </a:bodyPr>
              <a:lstStyle/>
              <a:p>
                <a:pPr algn="ctr" defTabSz="410751" hangingPunct="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1148" name="Triangle"/>
              <p:cNvSpPr/>
              <p:nvPr/>
            </p:nvSpPr>
            <p:spPr>
              <a:xfrm rot="10800000">
                <a:off x="231422" y="457200"/>
                <a:ext cx="101601" cy="1016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FFFB00"/>
              </a:solidFill>
              <a:ln w="12700" cap="flat">
                <a:solidFill>
                  <a:srgbClr val="000000"/>
                </a:solidFill>
                <a:prstDash val="solid"/>
                <a:miter lim="400000"/>
              </a:ln>
              <a:effectLst/>
            </p:spPr>
            <p:txBody>
              <a:bodyPr wrap="square" lIns="35719" tIns="35719" rIns="35719" bIns="35719" numCol="1" anchor="ctr">
                <a:noAutofit/>
              </a:bodyPr>
              <a:lstStyle/>
              <a:p>
                <a:pPr algn="ctr" defTabSz="410751" hangingPunct="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1149" name="Triangle"/>
              <p:cNvSpPr/>
              <p:nvPr/>
            </p:nvSpPr>
            <p:spPr>
              <a:xfrm rot="13500000">
                <a:off x="73377" y="400755"/>
                <a:ext cx="101601" cy="1016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FFFB00"/>
              </a:solidFill>
              <a:ln w="12700" cap="flat">
                <a:solidFill>
                  <a:srgbClr val="000000"/>
                </a:solidFill>
                <a:prstDash val="solid"/>
                <a:miter lim="400000"/>
              </a:ln>
              <a:effectLst/>
            </p:spPr>
            <p:txBody>
              <a:bodyPr wrap="square" lIns="35719" tIns="35719" rIns="35719" bIns="35719" numCol="1" anchor="ctr">
                <a:noAutofit/>
              </a:bodyPr>
              <a:lstStyle/>
              <a:p>
                <a:pPr algn="ctr" defTabSz="410751" hangingPunct="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1150" name="Triangle"/>
              <p:cNvSpPr/>
              <p:nvPr/>
            </p:nvSpPr>
            <p:spPr>
              <a:xfrm rot="16199991">
                <a:off x="0" y="231422"/>
                <a:ext cx="101601" cy="1016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FFFB00"/>
              </a:solidFill>
              <a:ln w="12700" cap="flat">
                <a:solidFill>
                  <a:srgbClr val="000000"/>
                </a:solidFill>
                <a:prstDash val="solid"/>
                <a:miter lim="400000"/>
              </a:ln>
              <a:effectLst/>
            </p:spPr>
            <p:txBody>
              <a:bodyPr wrap="square" lIns="35719" tIns="35719" rIns="35719" bIns="35719" numCol="1" anchor="ctr">
                <a:noAutofit/>
              </a:bodyPr>
              <a:lstStyle/>
              <a:p>
                <a:pPr algn="ctr" defTabSz="410751" hangingPunct="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1151" name="Triangle"/>
              <p:cNvSpPr/>
              <p:nvPr/>
            </p:nvSpPr>
            <p:spPr>
              <a:xfrm rot="18900000">
                <a:off x="73377" y="67733"/>
                <a:ext cx="101601" cy="1016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FFFB00"/>
              </a:solidFill>
              <a:ln w="12700" cap="flat">
                <a:solidFill>
                  <a:srgbClr val="000000"/>
                </a:solidFill>
                <a:prstDash val="solid"/>
                <a:miter lim="400000"/>
              </a:ln>
              <a:effectLst/>
            </p:spPr>
            <p:txBody>
              <a:bodyPr wrap="square" lIns="35719" tIns="35719" rIns="35719" bIns="35719" numCol="1" anchor="ctr">
                <a:noAutofit/>
              </a:bodyPr>
              <a:lstStyle/>
              <a:p>
                <a:pPr algn="ctr" defTabSz="410751" hangingPunct="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812" kern="0">
                  <a:solidFill>
                    <a:srgbClr val="FFFFFF"/>
                  </a:solidFill>
                  <a:effectLst>
                    <a:outerShdw blurRad="38100" dist="12700" dir="5400000" rotWithShape="0">
                      <a:srgbClr val="000000">
                        <a:alpha val="50000"/>
                      </a:srgbClr>
                    </a:outerShdw>
                  </a:effectLst>
                  <a:latin typeface="Gill Sans"/>
                  <a:sym typeface="Gill Sans"/>
                </a:endParaRPr>
              </a:p>
            </p:txBody>
          </p:sp>
        </p:grpSp>
        <p:grpSp>
          <p:nvGrpSpPr>
            <p:cNvPr id="1155" name="Group"/>
            <p:cNvGrpSpPr/>
            <p:nvPr/>
          </p:nvGrpSpPr>
          <p:grpSpPr>
            <a:xfrm rot="18900000">
              <a:off x="247213" y="194998"/>
              <a:ext cx="351295" cy="433518"/>
              <a:chOff x="27108" y="0"/>
              <a:chExt cx="351294" cy="433516"/>
            </a:xfrm>
          </p:grpSpPr>
          <p:sp>
            <p:nvSpPr>
              <p:cNvPr id="1153" name="Triangle"/>
              <p:cNvSpPr/>
              <p:nvPr/>
            </p:nvSpPr>
            <p:spPr>
              <a:xfrm>
                <a:off x="27108" y="0"/>
                <a:ext cx="350464" cy="379612"/>
              </a:xfrm>
              <a:prstGeom prst="triangle">
                <a:avLst/>
              </a:prstGeom>
              <a:solidFill>
                <a:srgbClr val="CBCBCB"/>
              </a:solidFill>
              <a:ln w="12700" cap="flat">
                <a:solidFill>
                  <a:srgbClr val="000000"/>
                </a:solidFill>
                <a:prstDash val="solid"/>
                <a:miter lim="400000"/>
              </a:ln>
              <a:effectLst/>
            </p:spPr>
            <p:txBody>
              <a:bodyPr wrap="square" lIns="35719" tIns="35719" rIns="35719" bIns="35719" numCol="1" anchor="ctr">
                <a:noAutofit/>
              </a:bodyPr>
              <a:lstStyle/>
              <a:p>
                <a:pPr algn="ctr" defTabSz="410751" hangingPunct="0">
                  <a:defRPr sz="3400">
                    <a:latin typeface="+mn-lt"/>
                    <a:ea typeface="+mn-ea"/>
                    <a:cs typeface="+mn-cs"/>
                    <a:sym typeface="Helvetica Neue Light"/>
                  </a:defRPr>
                </a:pPr>
                <a:endParaRPr sz="2391" kern="0">
                  <a:solidFill>
                    <a:srgbClr val="000000"/>
                  </a:solidFill>
                  <a:latin typeface="Helvetica Neue Light"/>
                  <a:sym typeface="Helvetica Neue Light"/>
                </a:endParaRPr>
              </a:p>
            </p:txBody>
          </p:sp>
          <p:sp>
            <p:nvSpPr>
              <p:cNvPr id="1154" name="Oval"/>
              <p:cNvSpPr/>
              <p:nvPr/>
            </p:nvSpPr>
            <p:spPr>
              <a:xfrm>
                <a:off x="27330" y="325704"/>
                <a:ext cx="351073" cy="107813"/>
              </a:xfrm>
              <a:prstGeom prst="ellipse">
                <a:avLst/>
              </a:prstGeom>
              <a:solidFill>
                <a:srgbClr val="727272"/>
              </a:solidFill>
              <a:ln w="12700" cap="flat">
                <a:solidFill>
                  <a:srgbClr val="000000"/>
                </a:solidFill>
                <a:prstDash val="solid"/>
                <a:round/>
              </a:ln>
              <a:effectLst/>
            </p:spPr>
            <p:txBody>
              <a:bodyPr wrap="square" lIns="35719" tIns="35719" rIns="35719" bIns="35719" numCol="1" anchor="ctr">
                <a:noAutofit/>
              </a:bodyPr>
              <a:lstStyle/>
              <a:p>
                <a:pPr algn="ctr" defTabSz="410751" hangingPunct="0">
                  <a:defRPr sz="3400">
                    <a:latin typeface="+mn-lt"/>
                    <a:ea typeface="+mn-ea"/>
                    <a:cs typeface="+mn-cs"/>
                    <a:sym typeface="Helvetica Neue Light"/>
                  </a:defRPr>
                </a:pPr>
                <a:endParaRPr sz="2391" kern="0">
                  <a:solidFill>
                    <a:srgbClr val="000000"/>
                  </a:solidFill>
                  <a:latin typeface="Helvetica Neue Light"/>
                  <a:sym typeface="Helvetica Neue Light"/>
                </a:endParaRPr>
              </a:p>
            </p:txBody>
          </p:sp>
        </p:grpSp>
      </p:grpSp>
      <p:sp>
        <p:nvSpPr>
          <p:cNvPr id="1157" name="Line"/>
          <p:cNvSpPr/>
          <p:nvPr/>
        </p:nvSpPr>
        <p:spPr>
          <a:xfrm flipH="1">
            <a:off x="7167562" y="3750469"/>
            <a:ext cx="1315695" cy="1"/>
          </a:xfrm>
          <a:prstGeom prst="line">
            <a:avLst/>
          </a:prstGeom>
          <a:ln w="50800">
            <a:solidFill>
              <a:srgbClr val="FF2600"/>
            </a:solidFill>
            <a:miter lim="400000"/>
          </a:ln>
        </p:spPr>
        <p:txBody>
          <a:bodyPr lIns="35719" tIns="35719" rIns="35719" bIns="35719" anchor="ctr"/>
          <a:lstStyle/>
          <a:p>
            <a:pPr defTabSz="321457" hangingPunct="0">
              <a:defRPr/>
            </a:pPr>
            <a:endParaRPr sz="844" kern="0">
              <a:solidFill>
                <a:srgbClr val="000000"/>
              </a:solidFill>
              <a:latin typeface="Helvetica"/>
              <a:cs typeface="Helvetica"/>
              <a:sym typeface="Helvetica"/>
            </a:endParaRPr>
          </a:p>
        </p:txBody>
      </p:sp>
      <p:sp>
        <p:nvSpPr>
          <p:cNvPr id="1158" name="Line"/>
          <p:cNvSpPr/>
          <p:nvPr/>
        </p:nvSpPr>
        <p:spPr>
          <a:xfrm flipH="1">
            <a:off x="8533804" y="3750469"/>
            <a:ext cx="1315695" cy="1"/>
          </a:xfrm>
          <a:prstGeom prst="line">
            <a:avLst/>
          </a:prstGeom>
          <a:ln w="50800">
            <a:solidFill>
              <a:srgbClr val="FF2600"/>
            </a:solidFill>
            <a:miter lim="400000"/>
          </a:ln>
        </p:spPr>
        <p:txBody>
          <a:bodyPr lIns="35719" tIns="35719" rIns="35719" bIns="35719" anchor="ctr"/>
          <a:lstStyle/>
          <a:p>
            <a:pPr defTabSz="321457" hangingPunct="0">
              <a:defRPr/>
            </a:pPr>
            <a:endParaRPr sz="844" kern="0">
              <a:solidFill>
                <a:srgbClr val="000000"/>
              </a:solidFill>
              <a:latin typeface="Helvetica"/>
              <a:cs typeface="Helvetica"/>
              <a:sym typeface="Helvetica"/>
            </a:endParaRPr>
          </a:p>
        </p:txBody>
      </p:sp>
      <p:sp>
        <p:nvSpPr>
          <p:cNvPr id="1159" name="[Zickler et al., 2002]"/>
          <p:cNvSpPr txBox="1"/>
          <p:nvPr/>
        </p:nvSpPr>
        <p:spPr>
          <a:xfrm>
            <a:off x="8488335" y="6341512"/>
            <a:ext cx="1750219" cy="330399"/>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lstStyle>
            <a:lvl1pPr marL="57799" marR="57799" algn="r" defTabSz="1295400">
              <a:buClr>
                <a:srgbClr val="FF7D41"/>
              </a:buClr>
              <a:buFont typeface="Tahoma"/>
              <a:defRPr sz="1800">
                <a:solidFill>
                  <a:srgbClr val="747474"/>
                </a:solidFill>
                <a:uFill>
                  <a:solidFill>
                    <a:srgbClr val="747474"/>
                  </a:solidFill>
                </a:uFill>
                <a:latin typeface="Tahoma"/>
                <a:ea typeface="Tahoma"/>
                <a:cs typeface="Tahoma"/>
                <a:sym typeface="Tahoma"/>
              </a:defRPr>
            </a:lvl1pPr>
          </a:lstStyle>
          <a:p>
            <a:pPr marL="40638" marR="40638" defTabSz="910796" hangingPunct="0">
              <a:defRPr/>
            </a:pPr>
            <a:r>
              <a:rPr sz="1266" kern="0"/>
              <a:t>[Zickler et al., 2002]</a:t>
            </a:r>
          </a:p>
        </p:txBody>
      </p:sp>
    </p:spTree>
    <p:extLst>
      <p:ext uri="{BB962C8B-B14F-4D97-AF65-F5344CB8AC3E}">
        <p14:creationId xmlns:p14="http://schemas.microsoft.com/office/powerpoint/2010/main" val="1179316798"/>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12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12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iterate>
                                    <p:tmAbs val="0"/>
                                  </p:iterate>
                                  <p:childTnLst>
                                    <p:set>
                                      <p:cBhvr>
                                        <p:cTn id="13" fill="hold"/>
                                        <p:tgtEl>
                                          <p:spTgt spid="112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p:tmAbs val="0"/>
                                  </p:iterate>
                                  <p:childTnLst>
                                    <p:set>
                                      <p:cBhvr>
                                        <p:cTn id="17" fill="hold"/>
                                        <p:tgtEl>
                                          <p:spTgt spid="115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iterate>
                                    <p:tmAbs val="0"/>
                                  </p:iterate>
                                  <p:childTnLst>
                                    <p:set>
                                      <p:cBhvr>
                                        <p:cTn id="21" fill="hold"/>
                                        <p:tgtEl>
                                          <p:spTgt spid="115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iterate>
                                    <p:tmAbs val="0"/>
                                  </p:iterate>
                                  <p:childTnLst>
                                    <p:set>
                                      <p:cBhvr>
                                        <p:cTn id="25" fill="hold"/>
                                        <p:tgtEl>
                                          <p:spTgt spid="1119"/>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iterate>
                                    <p:tmAbs val="0"/>
                                  </p:iterate>
                                  <p:childTnLst>
                                    <p:set>
                                      <p:cBhvr>
                                        <p:cTn id="28" fill="hold"/>
                                        <p:tgtEl>
                                          <p:spTgt spid="1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3" grpId="0" animBg="1" advAuto="0"/>
      <p:bldP spid="1119" grpId="0" animBg="1" advAuto="0"/>
      <p:bldP spid="1124" grpId="0" animBg="1" advAuto="0"/>
      <p:bldP spid="1127" grpId="0" animBg="1" advAuto="0"/>
      <p:bldP spid="1128" grpId="0" animBg="1" advAuto="0"/>
      <p:bldP spid="1157" grpId="0" animBg="1" advAuto="0"/>
      <p:bldP spid="1158"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B1D62-8C19-9247-9054-A7E6953F4925}"/>
              </a:ext>
            </a:extLst>
          </p:cNvPr>
          <p:cNvSpPr>
            <a:spLocks noGrp="1"/>
          </p:cNvSpPr>
          <p:nvPr>
            <p:ph type="title"/>
          </p:nvPr>
        </p:nvSpPr>
        <p:spPr/>
        <p:txBody>
          <a:bodyPr/>
          <a:lstStyle/>
          <a:p>
            <a:r>
              <a:rPr lang="en-US" dirty="0"/>
              <a:t>Why does this work?</a:t>
            </a:r>
          </a:p>
        </p:txBody>
      </p:sp>
    </p:spTree>
    <p:extLst>
      <p:ext uri="{BB962C8B-B14F-4D97-AF65-F5344CB8AC3E}">
        <p14:creationId xmlns:p14="http://schemas.microsoft.com/office/powerpoint/2010/main" val="22190474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What is…"/>
          <p:cNvSpPr txBox="1">
            <a:spLocks noGrp="1"/>
          </p:cNvSpPr>
          <p:nvPr>
            <p:ph type="title"/>
          </p:nvPr>
        </p:nvSpPr>
        <p:spPr>
          <a:xfrm>
            <a:off x="1825522" y="2268141"/>
            <a:ext cx="8540956" cy="2321719"/>
          </a:xfrm>
          <a:prstGeom prst="rect">
            <a:avLst/>
          </a:prstGeom>
        </p:spPr>
        <p:txBody>
          <a:bodyPr/>
          <a:lstStyle/>
          <a:p>
            <a:r>
              <a:rPr lang="en-US" dirty="0"/>
              <a:t>Shape from shading</a:t>
            </a:r>
            <a:endParaRPr dirty="0"/>
          </a:p>
        </p:txBody>
      </p:sp>
    </p:spTree>
    <p:extLst>
      <p:ext uri="{BB962C8B-B14F-4D97-AF65-F5344CB8AC3E}">
        <p14:creationId xmlns:p14="http://schemas.microsoft.com/office/powerpoint/2010/main" val="3872961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7" name="summer_clipart_sun.gif" descr="summer_clipart_sun.gif"/>
          <p:cNvPicPr>
            <a:picLocks noChangeAspect="1"/>
          </p:cNvPicPr>
          <p:nvPr/>
        </p:nvPicPr>
        <p:blipFill>
          <a:blip r:embed="rId3"/>
          <a:stretch>
            <a:fillRect/>
          </a:stretch>
        </p:blipFill>
        <p:spPr>
          <a:xfrm>
            <a:off x="8828484" y="2116336"/>
            <a:ext cx="580430" cy="580430"/>
          </a:xfrm>
          <a:prstGeom prst="rect">
            <a:avLst/>
          </a:prstGeom>
          <a:ln w="12700">
            <a:miter lim="400000"/>
          </a:ln>
        </p:spPr>
      </p:pic>
      <p:sp>
        <p:nvSpPr>
          <p:cNvPr id="998" name="Shape from shading"/>
          <p:cNvSpPr txBox="1">
            <a:spLocks noGrp="1"/>
          </p:cNvSpPr>
          <p:nvPr>
            <p:ph type="title"/>
          </p:nvPr>
        </p:nvSpPr>
        <p:spPr>
          <a:prstGeom prst="rect">
            <a:avLst/>
          </a:prstGeom>
        </p:spPr>
        <p:txBody>
          <a:bodyPr/>
          <a:lstStyle/>
          <a:p>
            <a:r>
              <a:rPr lang="en-US" dirty="0"/>
              <a:t>Single-lighting is ambiguous</a:t>
            </a:r>
            <a:endParaRPr dirty="0"/>
          </a:p>
        </p:txBody>
      </p:sp>
      <p:pic>
        <p:nvPicPr>
          <p:cNvPr id="999" name="graysurfacepatch.png" descr="graysurfacepatch.png"/>
          <p:cNvPicPr>
            <a:picLocks/>
          </p:cNvPicPr>
          <p:nvPr/>
        </p:nvPicPr>
        <p:blipFill>
          <a:blip r:embed="rId4"/>
          <a:srcRect l="16667" t="16711" r="13333" b="14584"/>
          <a:stretch>
            <a:fillRect/>
          </a:stretch>
        </p:blipFill>
        <p:spPr>
          <a:xfrm>
            <a:off x="6506766" y="3580805"/>
            <a:ext cx="2464594" cy="884039"/>
          </a:xfrm>
          <a:prstGeom prst="rect">
            <a:avLst/>
          </a:prstGeom>
          <a:ln w="12700">
            <a:miter lim="400000"/>
          </a:ln>
        </p:spPr>
      </p:pic>
      <p:pic>
        <p:nvPicPr>
          <p:cNvPr id="1000" name="scatter_TS_forehead.png" descr="scatter_TS_forehead.png"/>
          <p:cNvPicPr>
            <a:picLocks/>
          </p:cNvPicPr>
          <p:nvPr/>
        </p:nvPicPr>
        <p:blipFill>
          <a:blip r:embed="rId5"/>
          <a:stretch>
            <a:fillRect/>
          </a:stretch>
        </p:blipFill>
        <p:spPr>
          <a:xfrm>
            <a:off x="6712149" y="2654350"/>
            <a:ext cx="2044898" cy="1535906"/>
          </a:xfrm>
          <a:prstGeom prst="rect">
            <a:avLst/>
          </a:prstGeom>
          <a:ln w="12700">
            <a:miter lim="400000"/>
          </a:ln>
        </p:spPr>
      </p:pic>
      <p:sp>
        <p:nvSpPr>
          <p:cNvPr id="1001" name="Line"/>
          <p:cNvSpPr/>
          <p:nvPr/>
        </p:nvSpPr>
        <p:spPr>
          <a:xfrm flipV="1">
            <a:off x="7866311" y="2625328"/>
            <a:ext cx="997893" cy="904132"/>
          </a:xfrm>
          <a:prstGeom prst="line">
            <a:avLst/>
          </a:prstGeom>
          <a:ln w="50800">
            <a:solidFill>
              <a:srgbClr val="FF9300"/>
            </a:solidFill>
          </a:ln>
        </p:spPr>
        <p:txBody>
          <a:bodyPr lIns="35719" tIns="35719" rIns="35719" bIns="35719" anchor="ctr"/>
          <a:lstStyle/>
          <a:p>
            <a:pPr algn="ctr" defTabSz="410751" hangingPunct="0">
              <a:defRPr/>
            </a:pPr>
            <a:endParaRPr sz="2812" kern="0">
              <a:solidFill>
                <a:srgbClr val="000000"/>
              </a:solidFill>
              <a:latin typeface="Helvetica Neue Light"/>
              <a:sym typeface="Helvetica Neue Light"/>
            </a:endParaRPr>
          </a:p>
        </p:txBody>
      </p:sp>
      <p:sp>
        <p:nvSpPr>
          <p:cNvPr id="1002" name="Rectangle"/>
          <p:cNvSpPr/>
          <p:nvPr/>
        </p:nvSpPr>
        <p:spPr>
          <a:xfrm>
            <a:off x="4783832" y="1555948"/>
            <a:ext cx="1705571" cy="919759"/>
          </a:xfrm>
          <a:prstGeom prst="rect">
            <a:avLst/>
          </a:prstGeom>
          <a:ln w="12700" cap="sq">
            <a:solidFill>
              <a:srgbClr val="000000"/>
            </a:solidFill>
          </a:ln>
        </p:spPr>
        <p:txBody>
          <a:bodyPr lIns="35719" tIns="35719" rIns="35719" bIns="35719" anchor="ctr"/>
          <a:lstStyle/>
          <a:p>
            <a:pPr marL="40638" marR="40638" algn="ctr" defTabSz="910796" hangingPunct="0">
              <a:defRPr sz="3600">
                <a:solidFill>
                  <a:srgbClr val="FFFED5"/>
                </a:solidFill>
                <a:uFill>
                  <a:solidFill>
                    <a:srgbClr val="FFFED5"/>
                  </a:solidFill>
                </a:uFill>
                <a:latin typeface="Times New Roman"/>
                <a:ea typeface="Times New Roman"/>
                <a:cs typeface="Times New Roman"/>
                <a:sym typeface="Times New Roman"/>
              </a:defRPr>
            </a:pPr>
            <a:endParaRPr sz="2531" kern="0">
              <a:solidFill>
                <a:srgbClr val="FFFED5"/>
              </a:solidFill>
              <a:uFill>
                <a:solidFill>
                  <a:srgbClr val="FFFED5"/>
                </a:solidFill>
              </a:uFill>
              <a:latin typeface="Times New Roman"/>
              <a:cs typeface="Times New Roman"/>
              <a:sym typeface="Times New Roman"/>
            </a:endParaRPr>
          </a:p>
        </p:txBody>
      </p:sp>
      <p:pic>
        <p:nvPicPr>
          <p:cNvPr id="1003" name="lambertian_scatterplot.png" descr="lambertian_scatterplot.png"/>
          <p:cNvPicPr>
            <a:picLocks/>
          </p:cNvPicPr>
          <p:nvPr/>
        </p:nvPicPr>
        <p:blipFill>
          <a:blip r:embed="rId6"/>
          <a:stretch>
            <a:fillRect/>
          </a:stretch>
        </p:blipFill>
        <p:spPr>
          <a:xfrm>
            <a:off x="4765476" y="1618060"/>
            <a:ext cx="1750219" cy="860425"/>
          </a:xfrm>
          <a:prstGeom prst="rect">
            <a:avLst/>
          </a:prstGeom>
          <a:ln w="12700">
            <a:miter lim="400000"/>
          </a:ln>
        </p:spPr>
      </p:pic>
      <p:sp>
        <p:nvSpPr>
          <p:cNvPr id="1004" name="Arrow"/>
          <p:cNvSpPr/>
          <p:nvPr/>
        </p:nvSpPr>
        <p:spPr>
          <a:xfrm rot="2700000">
            <a:off x="6497836" y="2482453"/>
            <a:ext cx="366117" cy="294680"/>
          </a:xfrm>
          <a:prstGeom prst="rightArrow">
            <a:avLst>
              <a:gd name="adj1" fmla="val 47368"/>
              <a:gd name="adj2" fmla="val 60606"/>
            </a:avLst>
          </a:prstGeom>
          <a:solidFill>
            <a:srgbClr val="CBCBCB"/>
          </a:solidFill>
          <a:ln w="12700" cap="sq">
            <a:solidFill>
              <a:srgbClr val="000000"/>
            </a:solidFill>
          </a:ln>
        </p:spPr>
        <p:txBody>
          <a:bodyPr lIns="35719" tIns="35719" rIns="35719" bIns="35719" anchor="ctr"/>
          <a:lstStyle/>
          <a:p>
            <a:pPr marL="40638" marR="40638" algn="ctr" defTabSz="910796" hangingPunct="0">
              <a:defRPr sz="3600">
                <a:solidFill>
                  <a:srgbClr val="FFFED5"/>
                </a:solidFill>
                <a:uFill>
                  <a:solidFill>
                    <a:srgbClr val="FFFED5"/>
                  </a:solidFill>
                </a:uFill>
                <a:latin typeface="Times New Roman"/>
                <a:ea typeface="Times New Roman"/>
                <a:cs typeface="Times New Roman"/>
                <a:sym typeface="Times New Roman"/>
              </a:defRPr>
            </a:pPr>
            <a:endParaRPr sz="2531" kern="0">
              <a:solidFill>
                <a:srgbClr val="FFFED5"/>
              </a:solidFill>
              <a:uFill>
                <a:solidFill>
                  <a:srgbClr val="FFFED5"/>
                </a:solidFill>
              </a:uFill>
              <a:latin typeface="Times New Roman"/>
              <a:cs typeface="Times New Roman"/>
              <a:sym typeface="Times New Roman"/>
            </a:endParaRPr>
          </a:p>
        </p:txBody>
      </p:sp>
      <p:sp>
        <p:nvSpPr>
          <p:cNvPr id="1005" name="ASSUMPTION 1:…"/>
          <p:cNvSpPr txBox="1"/>
          <p:nvPr/>
        </p:nvSpPr>
        <p:spPr>
          <a:xfrm>
            <a:off x="3284587" y="1549400"/>
            <a:ext cx="1329211" cy="461729"/>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p>
            <a:pPr marL="40638" marR="40638" algn="ctr" defTabSz="910796" hangingPunct="0">
              <a:buClr>
                <a:srgbClr val="FFFED5"/>
              </a:buClr>
              <a:defRPr sz="1800">
                <a:uFill>
                  <a:solidFill>
                    <a:srgbClr val="000000"/>
                  </a:solidFill>
                </a:uFill>
                <a:latin typeface="Tahoma"/>
                <a:ea typeface="Tahoma"/>
                <a:cs typeface="Tahoma"/>
                <a:sym typeface="Tahoma"/>
              </a:defRPr>
            </a:pPr>
            <a:r>
              <a:rPr sz="1266" kern="0">
                <a:solidFill>
                  <a:srgbClr val="000000"/>
                </a:solidFill>
                <a:uFill>
                  <a:solidFill>
                    <a:srgbClr val="000000"/>
                  </a:solidFill>
                </a:uFill>
                <a:latin typeface="Tahoma"/>
                <a:ea typeface="Tahoma"/>
                <a:cs typeface="Tahoma"/>
                <a:sym typeface="Tahoma"/>
              </a:rPr>
              <a:t>ASSUMPTION 1:</a:t>
            </a:r>
          </a:p>
          <a:p>
            <a:pPr marL="40638" marR="40638" algn="ctr" defTabSz="910796" hangingPunct="0">
              <a:buClr>
                <a:srgbClr val="FFFED5"/>
              </a:buClr>
              <a:defRPr sz="1800">
                <a:uFill>
                  <a:solidFill>
                    <a:srgbClr val="000000"/>
                  </a:solidFill>
                </a:uFill>
                <a:latin typeface="Tahoma"/>
                <a:ea typeface="Tahoma"/>
                <a:cs typeface="Tahoma"/>
                <a:sym typeface="Tahoma"/>
              </a:defRPr>
            </a:pPr>
            <a:r>
              <a:rPr sz="1266" kern="0">
                <a:solidFill>
                  <a:srgbClr val="000000"/>
                </a:solidFill>
                <a:uFill>
                  <a:solidFill>
                    <a:srgbClr val="000000"/>
                  </a:solidFill>
                </a:uFill>
                <a:latin typeface="Tahoma"/>
                <a:ea typeface="Tahoma"/>
                <a:cs typeface="Tahoma"/>
                <a:sym typeface="Tahoma"/>
              </a:rPr>
              <a:t>LAMBERTIAN</a:t>
            </a:r>
          </a:p>
        </p:txBody>
      </p:sp>
      <p:sp>
        <p:nvSpPr>
          <p:cNvPr id="1006" name="Line"/>
          <p:cNvSpPr/>
          <p:nvPr/>
        </p:nvSpPr>
        <p:spPr>
          <a:xfrm flipV="1">
            <a:off x="7846219" y="3012281"/>
            <a:ext cx="595313" cy="535782"/>
          </a:xfrm>
          <a:prstGeom prst="line">
            <a:avLst/>
          </a:prstGeom>
          <a:ln w="50800" cap="sq">
            <a:solidFill>
              <a:srgbClr val="000000"/>
            </a:solidFill>
            <a:tailEnd type="stealth"/>
          </a:ln>
        </p:spPr>
        <p:txBody>
          <a:bodyPr lIns="35719" tIns="35719" rIns="35719" bIns="35719" anchor="ctr"/>
          <a:lstStyle/>
          <a:p>
            <a:pPr algn="ctr" defTabSz="410751" hangingPunct="0">
              <a:defRPr/>
            </a:pPr>
            <a:endParaRPr sz="2812" kern="0">
              <a:solidFill>
                <a:srgbClr val="000000"/>
              </a:solidFill>
              <a:latin typeface="Helvetica Neue Light"/>
              <a:sym typeface="Helvetica Neue Light"/>
            </a:endParaRPr>
          </a:p>
        </p:txBody>
      </p:sp>
      <p:sp>
        <p:nvSpPr>
          <p:cNvPr id="1007" name="Line"/>
          <p:cNvSpPr/>
          <p:nvPr/>
        </p:nvSpPr>
        <p:spPr>
          <a:xfrm flipV="1">
            <a:off x="7721203" y="2776343"/>
            <a:ext cx="1" cy="679446"/>
          </a:xfrm>
          <a:prstGeom prst="line">
            <a:avLst/>
          </a:prstGeom>
          <a:ln w="50800" cap="sq">
            <a:solidFill>
              <a:srgbClr val="000000"/>
            </a:solidFill>
            <a:tailEnd type="stealth"/>
          </a:ln>
        </p:spPr>
        <p:txBody>
          <a:bodyPr lIns="35719" tIns="35719" rIns="35719" bIns="35719" anchor="ctr"/>
          <a:lstStyle/>
          <a:p>
            <a:pPr algn="ctr" defTabSz="410751" hangingPunct="0">
              <a:defRPr/>
            </a:pPr>
            <a:endParaRPr sz="2812" kern="0">
              <a:solidFill>
                <a:srgbClr val="000000"/>
              </a:solidFill>
              <a:latin typeface="Helvetica Neue Light"/>
              <a:sym typeface="Helvetica Neue Light"/>
            </a:endParaRPr>
          </a:p>
        </p:txBody>
      </p:sp>
      <p:sp>
        <p:nvSpPr>
          <p:cNvPr id="1008" name="ASSUMPTION 2:…"/>
          <p:cNvSpPr txBox="1"/>
          <p:nvPr/>
        </p:nvSpPr>
        <p:spPr>
          <a:xfrm>
            <a:off x="8291716" y="1549400"/>
            <a:ext cx="1957588" cy="461729"/>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p>
            <a:pPr marL="40638" marR="40638" algn="ctr" defTabSz="910796" hangingPunct="0">
              <a:buClr>
                <a:srgbClr val="FFFED5"/>
              </a:buClr>
              <a:defRPr sz="1800">
                <a:uFill>
                  <a:solidFill>
                    <a:srgbClr val="000000"/>
                  </a:solidFill>
                </a:uFill>
                <a:latin typeface="Tahoma"/>
                <a:ea typeface="Tahoma"/>
                <a:cs typeface="Tahoma"/>
                <a:sym typeface="Tahoma"/>
              </a:defRPr>
            </a:pPr>
            <a:r>
              <a:rPr sz="1266" kern="0">
                <a:solidFill>
                  <a:srgbClr val="000000"/>
                </a:solidFill>
                <a:uFill>
                  <a:solidFill>
                    <a:srgbClr val="000000"/>
                  </a:solidFill>
                </a:uFill>
                <a:latin typeface="Tahoma"/>
                <a:ea typeface="Tahoma"/>
                <a:cs typeface="Tahoma"/>
                <a:sym typeface="Tahoma"/>
              </a:rPr>
              <a:t>ASSUMPTION 2:</a:t>
            </a:r>
          </a:p>
          <a:p>
            <a:pPr marL="40638" marR="40638" algn="ctr" defTabSz="910796" hangingPunct="0">
              <a:buClr>
                <a:srgbClr val="FFFED5"/>
              </a:buClr>
              <a:defRPr sz="1800">
                <a:uFill>
                  <a:solidFill>
                    <a:srgbClr val="000000"/>
                  </a:solidFill>
                </a:uFill>
                <a:latin typeface="Tahoma"/>
                <a:ea typeface="Tahoma"/>
                <a:cs typeface="Tahoma"/>
                <a:sym typeface="Tahoma"/>
              </a:defRPr>
            </a:pPr>
            <a:r>
              <a:rPr sz="1266" kern="0">
                <a:solidFill>
                  <a:srgbClr val="000000"/>
                </a:solidFill>
                <a:uFill>
                  <a:solidFill>
                    <a:srgbClr val="000000"/>
                  </a:solidFill>
                </a:uFill>
                <a:latin typeface="Tahoma"/>
                <a:ea typeface="Tahoma"/>
                <a:cs typeface="Tahoma"/>
                <a:sym typeface="Tahoma"/>
              </a:rPr>
              <a:t>DIRECTIONAL LIGHTING</a:t>
            </a:r>
          </a:p>
        </p:txBody>
      </p:sp>
      <p:pic>
        <p:nvPicPr>
          <p:cNvPr id="1009" name="image.png" descr="image.png"/>
          <p:cNvPicPr>
            <a:picLocks/>
          </p:cNvPicPr>
          <p:nvPr/>
        </p:nvPicPr>
        <p:blipFill>
          <a:blip r:embed="rId7"/>
          <a:stretch>
            <a:fillRect/>
          </a:stretch>
        </p:blipFill>
        <p:spPr>
          <a:xfrm>
            <a:off x="4031004" y="4886325"/>
            <a:ext cx="1526977" cy="1428751"/>
          </a:xfrm>
          <a:prstGeom prst="rect">
            <a:avLst/>
          </a:prstGeom>
          <a:ln w="12700" cap="sq">
            <a:solidFill>
              <a:srgbClr val="000000"/>
            </a:solidFill>
            <a:miter lim="400000"/>
          </a:ln>
        </p:spPr>
      </p:pic>
      <p:pic>
        <p:nvPicPr>
          <p:cNvPr id="1010" name="image.png" descr="image.png"/>
          <p:cNvPicPr>
            <a:picLocks/>
          </p:cNvPicPr>
          <p:nvPr/>
        </p:nvPicPr>
        <p:blipFill>
          <a:blip r:embed="rId8"/>
          <a:stretch>
            <a:fillRect/>
          </a:stretch>
        </p:blipFill>
        <p:spPr>
          <a:xfrm>
            <a:off x="5631656" y="4881717"/>
            <a:ext cx="2440879" cy="1426597"/>
          </a:xfrm>
          <a:prstGeom prst="rect">
            <a:avLst/>
          </a:prstGeom>
          <a:ln w="12700" cap="sq">
            <a:solidFill>
              <a:srgbClr val="000000"/>
            </a:solidFill>
            <a:miter lim="400000"/>
          </a:ln>
        </p:spPr>
      </p:pic>
      <p:sp>
        <p:nvSpPr>
          <p:cNvPr id="1011" name="[Prados, 2004]"/>
          <p:cNvSpPr txBox="1"/>
          <p:nvPr/>
        </p:nvSpPr>
        <p:spPr>
          <a:xfrm>
            <a:off x="6416647" y="6296863"/>
            <a:ext cx="1750219" cy="330399"/>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lstStyle>
            <a:lvl1pPr marL="57799" marR="57799" algn="r" defTabSz="1295400">
              <a:buClr>
                <a:srgbClr val="FF7D41"/>
              </a:buClr>
              <a:buFont typeface="Tahoma"/>
              <a:defRPr sz="1800">
                <a:solidFill>
                  <a:srgbClr val="747474"/>
                </a:solidFill>
                <a:uFill>
                  <a:solidFill>
                    <a:srgbClr val="747474"/>
                  </a:solidFill>
                </a:uFill>
                <a:latin typeface="Tahoma"/>
                <a:ea typeface="Tahoma"/>
                <a:cs typeface="Tahoma"/>
                <a:sym typeface="Tahoma"/>
              </a:defRPr>
            </a:lvl1pPr>
          </a:lstStyle>
          <a:p>
            <a:pPr marL="40638" marR="40638" defTabSz="910796" hangingPunct="0">
              <a:defRPr/>
            </a:pPr>
            <a:r>
              <a:rPr sz="1266" kern="0"/>
              <a:t>[Prados, 2004]</a:t>
            </a:r>
          </a:p>
        </p:txBody>
      </p:sp>
      <p:pic>
        <p:nvPicPr>
          <p:cNvPr id="1012" name="droppedImage.pdf" descr="droppedImage.pdf"/>
          <p:cNvPicPr>
            <a:picLocks noChangeAspect="1"/>
          </p:cNvPicPr>
          <p:nvPr/>
        </p:nvPicPr>
        <p:blipFill>
          <a:blip r:embed="rId9"/>
          <a:stretch>
            <a:fillRect/>
          </a:stretch>
        </p:blipFill>
        <p:spPr>
          <a:xfrm>
            <a:off x="1925836" y="2893219"/>
            <a:ext cx="4402337" cy="517923"/>
          </a:xfrm>
          <a:prstGeom prst="rect">
            <a:avLst/>
          </a:prstGeom>
          <a:ln w="12700">
            <a:miter lim="400000"/>
          </a:ln>
        </p:spPr>
      </p:pic>
      <p:grpSp>
        <p:nvGrpSpPr>
          <p:cNvPr id="1016" name="Group"/>
          <p:cNvGrpSpPr/>
          <p:nvPr/>
        </p:nvGrpSpPr>
        <p:grpSpPr>
          <a:xfrm>
            <a:off x="3318867" y="3652242"/>
            <a:ext cx="3062883" cy="723305"/>
            <a:chOff x="0" y="0"/>
            <a:chExt cx="4356100" cy="1028700"/>
          </a:xfrm>
        </p:grpSpPr>
        <p:sp>
          <p:nvSpPr>
            <p:cNvPr id="1013" name="Arrow"/>
            <p:cNvSpPr/>
            <p:nvPr/>
          </p:nvSpPr>
          <p:spPr>
            <a:xfrm rot="10800000">
              <a:off x="3479800" y="266700"/>
              <a:ext cx="520700" cy="419100"/>
            </a:xfrm>
            <a:prstGeom prst="rightArrow">
              <a:avLst>
                <a:gd name="adj1" fmla="val 47368"/>
                <a:gd name="adj2" fmla="val 60606"/>
              </a:avLst>
            </a:prstGeom>
            <a:solidFill>
              <a:srgbClr val="CBCBCB"/>
            </a:solidFill>
            <a:ln w="12700" cap="sq">
              <a:solidFill>
                <a:srgbClr val="000000"/>
              </a:solidFill>
              <a:prstDash val="solid"/>
              <a:round/>
            </a:ln>
            <a:effectLst/>
          </p:spPr>
          <p:txBody>
            <a:bodyPr wrap="square" lIns="35719" tIns="35719" rIns="35719" bIns="35719" numCol="1" anchor="ctr">
              <a:noAutofit/>
            </a:bodyPr>
            <a:lstStyle/>
            <a:p>
              <a:pPr marL="40638" marR="40638" algn="ctr" defTabSz="910796" hangingPunct="0">
                <a:defRPr sz="3600">
                  <a:solidFill>
                    <a:srgbClr val="FFFED5"/>
                  </a:solidFill>
                  <a:uFill>
                    <a:solidFill>
                      <a:srgbClr val="FFFED5"/>
                    </a:solidFill>
                  </a:uFill>
                  <a:latin typeface="Times New Roman"/>
                  <a:ea typeface="Times New Roman"/>
                  <a:cs typeface="Times New Roman"/>
                  <a:sym typeface="Times New Roman"/>
                </a:defRPr>
              </a:pPr>
              <a:endParaRPr sz="2531" kern="0">
                <a:solidFill>
                  <a:srgbClr val="FFFED5"/>
                </a:solidFill>
                <a:uFill>
                  <a:solidFill>
                    <a:srgbClr val="FFFED5"/>
                  </a:solidFill>
                </a:uFill>
                <a:latin typeface="Times New Roman"/>
                <a:cs typeface="Times New Roman"/>
                <a:sym typeface="Times New Roman"/>
              </a:endParaRPr>
            </a:p>
          </p:txBody>
        </p:sp>
        <p:sp>
          <p:nvSpPr>
            <p:cNvPr id="1014" name="Rounded Rectangle"/>
            <p:cNvSpPr/>
            <p:nvPr/>
          </p:nvSpPr>
          <p:spPr>
            <a:xfrm>
              <a:off x="0" y="0"/>
              <a:ext cx="4356100" cy="1028700"/>
            </a:xfrm>
            <a:prstGeom prst="roundRect">
              <a:avLst>
                <a:gd name="adj" fmla="val 18519"/>
              </a:avLst>
            </a:prstGeom>
            <a:noFill/>
            <a:ln w="12700" cap="flat">
              <a:solidFill>
                <a:srgbClr val="000000"/>
              </a:solidFill>
              <a:prstDash val="solid"/>
              <a:miter lim="400000"/>
            </a:ln>
            <a:effectLst/>
          </p:spPr>
          <p:txBody>
            <a:bodyPr wrap="square" lIns="35719" tIns="35719" rIns="35719" bIns="35719" numCol="1" anchor="ctr">
              <a:noAutofit/>
            </a:bodyPr>
            <a:lstStyle/>
            <a:p>
              <a:pPr algn="ctr" defTabSz="410751" hangingPunct="0">
                <a:defRPr sz="3600">
                  <a:latin typeface="+mn-lt"/>
                  <a:ea typeface="+mn-ea"/>
                  <a:cs typeface="+mn-cs"/>
                  <a:sym typeface="Helvetica Neue Light"/>
                </a:defRPr>
              </a:pPr>
              <a:endParaRPr sz="2531" kern="0">
                <a:solidFill>
                  <a:srgbClr val="000000"/>
                </a:solidFill>
                <a:latin typeface="Helvetica Neue Light"/>
                <a:sym typeface="Helvetica Neue Light"/>
              </a:endParaRPr>
            </a:p>
          </p:txBody>
        </p:sp>
        <p:pic>
          <p:nvPicPr>
            <p:cNvPr id="1015" name="droppedImage.pdf" descr="droppedImage.pdf"/>
            <p:cNvPicPr>
              <a:picLocks noChangeAspect="1"/>
            </p:cNvPicPr>
            <p:nvPr/>
          </p:nvPicPr>
          <p:blipFill>
            <a:blip r:embed="rId10"/>
            <a:stretch>
              <a:fillRect/>
            </a:stretch>
          </p:blipFill>
          <p:spPr>
            <a:xfrm>
              <a:off x="279400" y="50800"/>
              <a:ext cx="2794000" cy="661737"/>
            </a:xfrm>
            <a:prstGeom prst="rect">
              <a:avLst/>
            </a:prstGeom>
            <a:ln w="12700" cap="flat">
              <a:noFill/>
              <a:miter lim="400000"/>
            </a:ln>
            <a:effectLst/>
          </p:spPr>
        </p:pic>
      </p:grpSp>
      <p:pic>
        <p:nvPicPr>
          <p:cNvPr id="1017" name="droppedImage.pdf" descr="droppedImage.pdf"/>
          <p:cNvPicPr>
            <a:picLocks noChangeAspect="1"/>
          </p:cNvPicPr>
          <p:nvPr/>
        </p:nvPicPr>
        <p:blipFill>
          <a:blip r:embed="rId11"/>
          <a:stretch>
            <a:fillRect/>
          </a:stretch>
        </p:blipFill>
        <p:spPr>
          <a:xfrm>
            <a:off x="7855149" y="2652117"/>
            <a:ext cx="187523" cy="241102"/>
          </a:xfrm>
          <a:prstGeom prst="rect">
            <a:avLst/>
          </a:prstGeom>
          <a:ln w="12700">
            <a:miter lim="400000"/>
          </a:ln>
        </p:spPr>
      </p:pic>
      <p:pic>
        <p:nvPicPr>
          <p:cNvPr id="1018" name="droppedImage.pdf" descr="droppedImage.pdf"/>
          <p:cNvPicPr>
            <a:picLocks noChangeAspect="1"/>
          </p:cNvPicPr>
          <p:nvPr/>
        </p:nvPicPr>
        <p:blipFill>
          <a:blip r:embed="rId12"/>
          <a:stretch>
            <a:fillRect/>
          </a:stretch>
        </p:blipFill>
        <p:spPr>
          <a:xfrm>
            <a:off x="8507016" y="3125391"/>
            <a:ext cx="178594" cy="321469"/>
          </a:xfrm>
          <a:prstGeom prst="rect">
            <a:avLst/>
          </a:prstGeom>
          <a:ln w="12700">
            <a:miter lim="400000"/>
          </a:ln>
        </p:spPr>
      </p:pic>
    </p:spTree>
    <p:extLst>
      <p:ext uri="{BB962C8B-B14F-4D97-AF65-F5344CB8AC3E}">
        <p14:creationId xmlns:p14="http://schemas.microsoft.com/office/powerpoint/2010/main" val="35325074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A3255510-7274-4DFD-92E3-5CF16138B0B8}"/>
              </a:ext>
            </a:extLst>
          </p:cNvPr>
          <p:cNvSpPr>
            <a:spLocks noGrp="1" noChangeArrowheads="1"/>
          </p:cNvSpPr>
          <p:nvPr>
            <p:ph type="title"/>
          </p:nvPr>
        </p:nvSpPr>
        <p:spPr>
          <a:xfrm>
            <a:off x="2209800" y="-152400"/>
            <a:ext cx="7772400" cy="1143000"/>
          </a:xfrm>
        </p:spPr>
        <p:txBody>
          <a:bodyPr/>
          <a:lstStyle/>
          <a:p>
            <a:pPr eaLnBrk="1" hangingPunct="1"/>
            <a:r>
              <a:rPr lang="en-US" altLang="ja-JP" sz="3600"/>
              <a:t>Stereographic Projection</a:t>
            </a:r>
          </a:p>
        </p:txBody>
      </p:sp>
      <p:sp>
        <p:nvSpPr>
          <p:cNvPr id="59394" name="Line 3">
            <a:extLst>
              <a:ext uri="{FF2B5EF4-FFF2-40B4-BE49-F238E27FC236}">
                <a16:creationId xmlns:a16="http://schemas.microsoft.com/office/drawing/2014/main" id="{08348255-11B7-4F2D-AF5B-A04D1B386C41}"/>
              </a:ext>
            </a:extLst>
          </p:cNvPr>
          <p:cNvSpPr>
            <a:spLocks noChangeShapeType="1"/>
          </p:cNvSpPr>
          <p:nvPr/>
        </p:nvSpPr>
        <p:spPr bwMode="auto">
          <a:xfrm flipV="1">
            <a:off x="3290888" y="1557338"/>
            <a:ext cx="0" cy="22717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353" eaLnBrk="0" fontAlgn="base" hangingPunct="0">
              <a:spcBef>
                <a:spcPct val="0"/>
              </a:spcBef>
              <a:spcAft>
                <a:spcPct val="0"/>
              </a:spcAft>
              <a:defRPr/>
            </a:pPr>
            <a:endParaRPr lang="en-US">
              <a:solidFill>
                <a:srgbClr val="000000"/>
              </a:solidFill>
              <a:latin typeface="Arial" panose="020B0604020202020204" pitchFamily="34" charset="0"/>
              <a:ea typeface="MS PGothic" panose="020B0600070205080204" pitchFamily="34" charset="-128"/>
              <a:sym typeface="Helvetica Light"/>
            </a:endParaRPr>
          </a:p>
        </p:txBody>
      </p:sp>
      <p:sp>
        <p:nvSpPr>
          <p:cNvPr id="59395" name="Line 4">
            <a:extLst>
              <a:ext uri="{FF2B5EF4-FFF2-40B4-BE49-F238E27FC236}">
                <a16:creationId xmlns:a16="http://schemas.microsoft.com/office/drawing/2014/main" id="{91D1EA8F-D528-4D2F-94F4-B5E6843240D9}"/>
              </a:ext>
            </a:extLst>
          </p:cNvPr>
          <p:cNvSpPr>
            <a:spLocks noChangeShapeType="1"/>
          </p:cNvSpPr>
          <p:nvPr/>
        </p:nvSpPr>
        <p:spPr bwMode="auto">
          <a:xfrm>
            <a:off x="3290888" y="3827463"/>
            <a:ext cx="1117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353" eaLnBrk="0" fontAlgn="base" hangingPunct="0">
              <a:spcBef>
                <a:spcPct val="0"/>
              </a:spcBef>
              <a:spcAft>
                <a:spcPct val="0"/>
              </a:spcAft>
              <a:defRPr/>
            </a:pPr>
            <a:endParaRPr lang="en-US">
              <a:solidFill>
                <a:srgbClr val="000000"/>
              </a:solidFill>
              <a:latin typeface="Arial" panose="020B0604020202020204" pitchFamily="34" charset="0"/>
              <a:ea typeface="MS PGothic" panose="020B0600070205080204" pitchFamily="34" charset="-128"/>
              <a:sym typeface="Helvetica Light"/>
            </a:endParaRPr>
          </a:p>
        </p:txBody>
      </p:sp>
      <p:sp>
        <p:nvSpPr>
          <p:cNvPr id="59396" name="Line 5">
            <a:extLst>
              <a:ext uri="{FF2B5EF4-FFF2-40B4-BE49-F238E27FC236}">
                <a16:creationId xmlns:a16="http://schemas.microsoft.com/office/drawing/2014/main" id="{34B31742-6A4A-41D0-985E-DF7715C3233A}"/>
              </a:ext>
            </a:extLst>
          </p:cNvPr>
          <p:cNvSpPr>
            <a:spLocks noChangeShapeType="1"/>
          </p:cNvSpPr>
          <p:nvPr/>
        </p:nvSpPr>
        <p:spPr bwMode="auto">
          <a:xfrm flipH="1">
            <a:off x="2536825" y="3827463"/>
            <a:ext cx="763588" cy="6032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353" eaLnBrk="0" fontAlgn="base" hangingPunct="0">
              <a:spcBef>
                <a:spcPct val="0"/>
              </a:spcBef>
              <a:spcAft>
                <a:spcPct val="0"/>
              </a:spcAft>
              <a:defRPr/>
            </a:pPr>
            <a:endParaRPr lang="en-US">
              <a:solidFill>
                <a:srgbClr val="000000"/>
              </a:solidFill>
              <a:latin typeface="Arial" panose="020B0604020202020204" pitchFamily="34" charset="0"/>
              <a:ea typeface="MS PGothic" panose="020B0600070205080204" pitchFamily="34" charset="-128"/>
              <a:sym typeface="Helvetica Light"/>
            </a:endParaRPr>
          </a:p>
        </p:txBody>
      </p:sp>
      <p:sp>
        <p:nvSpPr>
          <p:cNvPr id="59397" name="Freeform 6">
            <a:extLst>
              <a:ext uri="{FF2B5EF4-FFF2-40B4-BE49-F238E27FC236}">
                <a16:creationId xmlns:a16="http://schemas.microsoft.com/office/drawing/2014/main" id="{4E3D331E-3777-4F84-949D-A0C502304A33}"/>
              </a:ext>
            </a:extLst>
          </p:cNvPr>
          <p:cNvSpPr>
            <a:spLocks/>
          </p:cNvSpPr>
          <p:nvPr/>
        </p:nvSpPr>
        <p:spPr bwMode="auto">
          <a:xfrm>
            <a:off x="2806700" y="3278188"/>
            <a:ext cx="1085850" cy="925512"/>
          </a:xfrm>
          <a:custGeom>
            <a:avLst/>
            <a:gdLst>
              <a:gd name="T0" fmla="*/ 0 w 684"/>
              <a:gd name="T1" fmla="*/ 1469249506 h 583"/>
              <a:gd name="T2" fmla="*/ 783769388 w 684"/>
              <a:gd name="T3" fmla="*/ 0 h 583"/>
              <a:gd name="T4" fmla="*/ 1723786875 w 684"/>
              <a:gd name="T5" fmla="*/ 889613882 h 583"/>
              <a:gd name="T6" fmla="*/ 0 w 684"/>
              <a:gd name="T7" fmla="*/ 1469249506 h 583"/>
              <a:gd name="T8" fmla="*/ 0 60000 65536"/>
              <a:gd name="T9" fmla="*/ 0 60000 65536"/>
              <a:gd name="T10" fmla="*/ 0 60000 65536"/>
              <a:gd name="T11" fmla="*/ 0 60000 65536"/>
              <a:gd name="T12" fmla="*/ 0 w 684"/>
              <a:gd name="T13" fmla="*/ 0 h 583"/>
              <a:gd name="T14" fmla="*/ 684 w 684"/>
              <a:gd name="T15" fmla="*/ 583 h 583"/>
            </a:gdLst>
            <a:ahLst/>
            <a:cxnLst>
              <a:cxn ang="T8">
                <a:pos x="T0" y="T1"/>
              </a:cxn>
              <a:cxn ang="T9">
                <a:pos x="T2" y="T3"/>
              </a:cxn>
              <a:cxn ang="T10">
                <a:pos x="T4" y="T5"/>
              </a:cxn>
              <a:cxn ang="T11">
                <a:pos x="T6" y="T7"/>
              </a:cxn>
            </a:cxnLst>
            <a:rect l="T12" t="T13" r="T14" b="T15"/>
            <a:pathLst>
              <a:path w="684" h="583">
                <a:moveTo>
                  <a:pt x="0" y="583"/>
                </a:moveTo>
                <a:lnTo>
                  <a:pt x="311" y="0"/>
                </a:lnTo>
                <a:lnTo>
                  <a:pt x="684" y="353"/>
                </a:lnTo>
                <a:lnTo>
                  <a:pt x="0" y="583"/>
                </a:lnTo>
                <a:close/>
              </a:path>
            </a:pathLst>
          </a:custGeom>
          <a:solidFill>
            <a:srgbClr val="336699">
              <a:alpha val="50195"/>
            </a:srgbClr>
          </a:solidFill>
          <a:ln w="9525">
            <a:solidFill>
              <a:schemeClr val="tx1"/>
            </a:solidFill>
            <a:round/>
            <a:headEnd/>
            <a:tailEnd/>
          </a:ln>
        </p:spPr>
        <p:txBody>
          <a:bodyPr/>
          <a:lstStyle/>
          <a:p>
            <a:pPr defTabSz="914353" eaLnBrk="0" fontAlgn="base" hangingPunct="0">
              <a:spcBef>
                <a:spcPct val="0"/>
              </a:spcBef>
              <a:spcAft>
                <a:spcPct val="0"/>
              </a:spcAft>
              <a:defRPr/>
            </a:pPr>
            <a:endParaRPr lang="en-US">
              <a:solidFill>
                <a:srgbClr val="000000"/>
              </a:solidFill>
              <a:latin typeface="Arial" panose="020B0604020202020204" pitchFamily="34" charset="0"/>
              <a:ea typeface="MS PGothic" panose="020B0600070205080204" pitchFamily="34" charset="-128"/>
              <a:sym typeface="Helvetica Light"/>
            </a:endParaRPr>
          </a:p>
        </p:txBody>
      </p:sp>
      <p:graphicFrame>
        <p:nvGraphicFramePr>
          <p:cNvPr id="59398" name="Object 7">
            <a:extLst>
              <a:ext uri="{FF2B5EF4-FFF2-40B4-BE49-F238E27FC236}">
                <a16:creationId xmlns:a16="http://schemas.microsoft.com/office/drawing/2014/main" id="{78BA27B6-38C2-4B9D-859B-3079BE117B7E}"/>
              </a:ext>
            </a:extLst>
          </p:cNvPr>
          <p:cNvGraphicFramePr>
            <a:graphicFrameLocks noChangeAspect="1"/>
          </p:cNvGraphicFramePr>
          <p:nvPr/>
        </p:nvGraphicFramePr>
        <p:xfrm>
          <a:off x="4251326" y="3817939"/>
          <a:ext cx="252413" cy="300037"/>
        </p:xfrm>
        <a:graphic>
          <a:graphicData uri="http://schemas.openxmlformats.org/presentationml/2006/ole">
            <mc:AlternateContent xmlns:mc="http://schemas.openxmlformats.org/markup-compatibility/2006">
              <mc:Choice xmlns:v="urn:schemas-microsoft-com:vml" Requires="v">
                <p:oleObj spid="_x0000_s12317" name="Equation" r:id="rId4" imgW="139700" imgH="165100" progId="Equation.3">
                  <p:embed/>
                </p:oleObj>
              </mc:Choice>
              <mc:Fallback>
                <p:oleObj name="Equation" r:id="rId4" imgW="139700" imgH="165100" progId="Equation.3">
                  <p:embed/>
                  <p:pic>
                    <p:nvPicPr>
                      <p:cNvPr id="59398" name="Object 7">
                        <a:extLst>
                          <a:ext uri="{FF2B5EF4-FFF2-40B4-BE49-F238E27FC236}">
                            <a16:creationId xmlns:a16="http://schemas.microsoft.com/office/drawing/2014/main" id="{78BA27B6-38C2-4B9D-859B-3079BE117B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1326" y="3817939"/>
                        <a:ext cx="252413" cy="300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59399" name="Object 8">
            <a:extLst>
              <a:ext uri="{FF2B5EF4-FFF2-40B4-BE49-F238E27FC236}">
                <a16:creationId xmlns:a16="http://schemas.microsoft.com/office/drawing/2014/main" id="{8E37A950-A620-470A-9671-69FD86458EF6}"/>
              </a:ext>
            </a:extLst>
          </p:cNvPr>
          <p:cNvGraphicFramePr>
            <a:graphicFrameLocks noChangeAspect="1"/>
          </p:cNvGraphicFramePr>
          <p:nvPr/>
        </p:nvGraphicFramePr>
        <p:xfrm>
          <a:off x="3086100" y="1470026"/>
          <a:ext cx="230188" cy="231775"/>
        </p:xfrm>
        <a:graphic>
          <a:graphicData uri="http://schemas.openxmlformats.org/presentationml/2006/ole">
            <mc:AlternateContent xmlns:mc="http://schemas.openxmlformats.org/markup-compatibility/2006">
              <mc:Choice xmlns:v="urn:schemas-microsoft-com:vml" Requires="v">
                <p:oleObj spid="_x0000_s12318" name="Equation" r:id="rId6" imgW="127000" imgH="127000" progId="Equation.3">
                  <p:embed/>
                </p:oleObj>
              </mc:Choice>
              <mc:Fallback>
                <p:oleObj name="Equation" r:id="rId6" imgW="127000" imgH="127000" progId="Equation.3">
                  <p:embed/>
                  <p:pic>
                    <p:nvPicPr>
                      <p:cNvPr id="59399" name="Object 8">
                        <a:extLst>
                          <a:ext uri="{FF2B5EF4-FFF2-40B4-BE49-F238E27FC236}">
                            <a16:creationId xmlns:a16="http://schemas.microsoft.com/office/drawing/2014/main" id="{8E37A950-A620-470A-9671-69FD86458E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6100" y="1470026"/>
                        <a:ext cx="230188" cy="23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59400" name="Object 9">
            <a:extLst>
              <a:ext uri="{FF2B5EF4-FFF2-40B4-BE49-F238E27FC236}">
                <a16:creationId xmlns:a16="http://schemas.microsoft.com/office/drawing/2014/main" id="{D13F48D1-F8F5-45DC-A3F8-E3E5E6288F43}"/>
              </a:ext>
            </a:extLst>
          </p:cNvPr>
          <p:cNvGraphicFramePr>
            <a:graphicFrameLocks noChangeAspect="1"/>
          </p:cNvGraphicFramePr>
          <p:nvPr/>
        </p:nvGraphicFramePr>
        <p:xfrm>
          <a:off x="2619375" y="4305300"/>
          <a:ext cx="228600" cy="254000"/>
        </p:xfrm>
        <a:graphic>
          <a:graphicData uri="http://schemas.openxmlformats.org/presentationml/2006/ole">
            <mc:AlternateContent xmlns:mc="http://schemas.openxmlformats.org/markup-compatibility/2006">
              <mc:Choice xmlns:v="urn:schemas-microsoft-com:vml" Requires="v">
                <p:oleObj spid="_x0000_s12319" name="Equation" r:id="rId8" imgW="127000" imgH="139700" progId="Equation.3">
                  <p:embed/>
                </p:oleObj>
              </mc:Choice>
              <mc:Fallback>
                <p:oleObj name="Equation" r:id="rId8" imgW="127000" imgH="139700" progId="Equation.3">
                  <p:embed/>
                  <p:pic>
                    <p:nvPicPr>
                      <p:cNvPr id="59400" name="Object 9">
                        <a:extLst>
                          <a:ext uri="{FF2B5EF4-FFF2-40B4-BE49-F238E27FC236}">
                            <a16:creationId xmlns:a16="http://schemas.microsoft.com/office/drawing/2014/main" id="{D13F48D1-F8F5-45DC-A3F8-E3E5E6288F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19375" y="4305300"/>
                        <a:ext cx="228600" cy="25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nvGrpSpPr>
          <p:cNvPr id="59401" name="Group 10">
            <a:extLst>
              <a:ext uri="{FF2B5EF4-FFF2-40B4-BE49-F238E27FC236}">
                <a16:creationId xmlns:a16="http://schemas.microsoft.com/office/drawing/2014/main" id="{1A09F223-CA1F-4806-BE3C-C18AE6E3D98E}"/>
              </a:ext>
            </a:extLst>
          </p:cNvPr>
          <p:cNvGrpSpPr>
            <a:grpSpLocks/>
          </p:cNvGrpSpPr>
          <p:nvPr/>
        </p:nvGrpSpPr>
        <p:grpSpPr bwMode="auto">
          <a:xfrm>
            <a:off x="1892300" y="2238375"/>
            <a:ext cx="3894138" cy="750888"/>
            <a:chOff x="475" y="1316"/>
            <a:chExt cx="2453" cy="473"/>
          </a:xfrm>
        </p:grpSpPr>
        <p:sp>
          <p:nvSpPr>
            <p:cNvPr id="59477" name="AutoShape 11">
              <a:extLst>
                <a:ext uri="{FF2B5EF4-FFF2-40B4-BE49-F238E27FC236}">
                  <a16:creationId xmlns:a16="http://schemas.microsoft.com/office/drawing/2014/main" id="{8B6E8AC5-A8B2-46B9-A542-48300CD6D257}"/>
                </a:ext>
              </a:extLst>
            </p:cNvPr>
            <p:cNvSpPr>
              <a:spLocks noChangeArrowheads="1"/>
            </p:cNvSpPr>
            <p:nvPr/>
          </p:nvSpPr>
          <p:spPr bwMode="auto">
            <a:xfrm>
              <a:off x="475" y="1335"/>
              <a:ext cx="2453" cy="454"/>
            </a:xfrm>
            <a:prstGeom prst="parallelogram">
              <a:avLst>
                <a:gd name="adj" fmla="val 135077"/>
              </a:avLst>
            </a:prstGeom>
            <a:solidFill>
              <a:srgbClr val="DDDDDD">
                <a:alpha val="25098"/>
              </a:srgbClr>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hangingPunct="0">
                <a:spcBef>
                  <a:spcPct val="0"/>
                </a:spcBef>
                <a:spcAft>
                  <a:spcPct val="0"/>
                </a:spcAft>
                <a:defRPr/>
              </a:pPr>
              <a:endParaRPr lang="en-US" altLang="en-US" sz="1800">
                <a:solidFill>
                  <a:srgbClr val="000000"/>
                </a:solidFill>
                <a:sym typeface="Helvetica Light"/>
              </a:endParaRPr>
            </a:p>
          </p:txBody>
        </p:sp>
        <p:graphicFrame>
          <p:nvGraphicFramePr>
            <p:cNvPr id="59478" name="Object 12">
              <a:extLst>
                <a:ext uri="{FF2B5EF4-FFF2-40B4-BE49-F238E27FC236}">
                  <a16:creationId xmlns:a16="http://schemas.microsoft.com/office/drawing/2014/main" id="{A0089224-4C4C-4F03-A35D-6850FE768A0A}"/>
                </a:ext>
              </a:extLst>
            </p:cNvPr>
            <p:cNvGraphicFramePr>
              <a:graphicFrameLocks noChangeAspect="1"/>
            </p:cNvGraphicFramePr>
            <p:nvPr/>
          </p:nvGraphicFramePr>
          <p:xfrm>
            <a:off x="2383" y="1316"/>
            <a:ext cx="363" cy="190"/>
          </p:xfrm>
          <a:graphic>
            <a:graphicData uri="http://schemas.openxmlformats.org/presentationml/2006/ole">
              <mc:AlternateContent xmlns:mc="http://schemas.openxmlformats.org/markup-compatibility/2006">
                <mc:Choice xmlns:v="urn:schemas-microsoft-com:vml" Requires="v">
                  <p:oleObj spid="_x0000_s12320" name="Equation" r:id="rId10" imgW="317500" imgH="165100" progId="Equation.3">
                    <p:embed/>
                  </p:oleObj>
                </mc:Choice>
                <mc:Fallback>
                  <p:oleObj name="Equation" r:id="rId10" imgW="317500" imgH="165100" progId="Equation.3">
                    <p:embed/>
                    <p:pic>
                      <p:nvPicPr>
                        <p:cNvPr id="59478" name="Object 12">
                          <a:extLst>
                            <a:ext uri="{FF2B5EF4-FFF2-40B4-BE49-F238E27FC236}">
                              <a16:creationId xmlns:a16="http://schemas.microsoft.com/office/drawing/2014/main" id="{A0089224-4C4C-4F03-A35D-6850FE768A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83" y="1316"/>
                          <a:ext cx="363" cy="1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sp>
        <p:nvSpPr>
          <p:cNvPr id="59402" name="Line 13">
            <a:extLst>
              <a:ext uri="{FF2B5EF4-FFF2-40B4-BE49-F238E27FC236}">
                <a16:creationId xmlns:a16="http://schemas.microsoft.com/office/drawing/2014/main" id="{A50ED54B-0F83-4298-869A-410893AABF1D}"/>
              </a:ext>
            </a:extLst>
          </p:cNvPr>
          <p:cNvSpPr>
            <a:spLocks noChangeShapeType="1"/>
          </p:cNvSpPr>
          <p:nvPr/>
        </p:nvSpPr>
        <p:spPr bwMode="auto">
          <a:xfrm>
            <a:off x="3308350" y="2651125"/>
            <a:ext cx="25590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353" eaLnBrk="0" fontAlgn="base" hangingPunct="0">
              <a:spcBef>
                <a:spcPct val="0"/>
              </a:spcBef>
              <a:spcAft>
                <a:spcPct val="0"/>
              </a:spcAft>
              <a:defRPr/>
            </a:pPr>
            <a:endParaRPr lang="en-US">
              <a:solidFill>
                <a:srgbClr val="000000"/>
              </a:solidFill>
              <a:latin typeface="Arial" panose="020B0604020202020204" pitchFamily="34" charset="0"/>
              <a:ea typeface="MS PGothic" panose="020B0600070205080204" pitchFamily="34" charset="-128"/>
              <a:sym typeface="Helvetica Light"/>
            </a:endParaRPr>
          </a:p>
        </p:txBody>
      </p:sp>
      <p:sp>
        <p:nvSpPr>
          <p:cNvPr id="59403" name="Line 14">
            <a:extLst>
              <a:ext uri="{FF2B5EF4-FFF2-40B4-BE49-F238E27FC236}">
                <a16:creationId xmlns:a16="http://schemas.microsoft.com/office/drawing/2014/main" id="{3A63C090-F874-49ED-90FC-544EE5344C9D}"/>
              </a:ext>
            </a:extLst>
          </p:cNvPr>
          <p:cNvSpPr>
            <a:spLocks noChangeShapeType="1"/>
          </p:cNvSpPr>
          <p:nvPr/>
        </p:nvSpPr>
        <p:spPr bwMode="auto">
          <a:xfrm flipH="1">
            <a:off x="2114550" y="2651125"/>
            <a:ext cx="1173163" cy="9271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353" eaLnBrk="0" fontAlgn="base" hangingPunct="0">
              <a:spcBef>
                <a:spcPct val="0"/>
              </a:spcBef>
              <a:spcAft>
                <a:spcPct val="0"/>
              </a:spcAft>
              <a:defRPr/>
            </a:pPr>
            <a:endParaRPr lang="en-US">
              <a:solidFill>
                <a:srgbClr val="000000"/>
              </a:solidFill>
              <a:latin typeface="Arial" panose="020B0604020202020204" pitchFamily="34" charset="0"/>
              <a:ea typeface="MS PGothic" panose="020B0600070205080204" pitchFamily="34" charset="-128"/>
              <a:sym typeface="Helvetica Light"/>
            </a:endParaRPr>
          </a:p>
        </p:txBody>
      </p:sp>
      <p:graphicFrame>
        <p:nvGraphicFramePr>
          <p:cNvPr id="59404" name="Object 15">
            <a:extLst>
              <a:ext uri="{FF2B5EF4-FFF2-40B4-BE49-F238E27FC236}">
                <a16:creationId xmlns:a16="http://schemas.microsoft.com/office/drawing/2014/main" id="{F34401C5-6211-45E3-89FC-D37F549BBDFC}"/>
              </a:ext>
            </a:extLst>
          </p:cNvPr>
          <p:cNvGraphicFramePr>
            <a:graphicFrameLocks noChangeAspect="1"/>
          </p:cNvGraphicFramePr>
          <p:nvPr/>
        </p:nvGraphicFramePr>
        <p:xfrm>
          <a:off x="5710238" y="2717800"/>
          <a:ext cx="228600" cy="300038"/>
        </p:xfrm>
        <a:graphic>
          <a:graphicData uri="http://schemas.openxmlformats.org/presentationml/2006/ole">
            <mc:AlternateContent xmlns:mc="http://schemas.openxmlformats.org/markup-compatibility/2006">
              <mc:Choice xmlns:v="urn:schemas-microsoft-com:vml" Requires="v">
                <p:oleObj spid="_x0000_s12321" name="Equation" r:id="rId12" imgW="127000" imgH="165100" progId="Equation.3">
                  <p:embed/>
                </p:oleObj>
              </mc:Choice>
              <mc:Fallback>
                <p:oleObj name="Equation" r:id="rId12" imgW="127000" imgH="165100" progId="Equation.3">
                  <p:embed/>
                  <p:pic>
                    <p:nvPicPr>
                      <p:cNvPr id="59404" name="Object 15">
                        <a:extLst>
                          <a:ext uri="{FF2B5EF4-FFF2-40B4-BE49-F238E27FC236}">
                            <a16:creationId xmlns:a16="http://schemas.microsoft.com/office/drawing/2014/main" id="{F34401C5-6211-45E3-89FC-D37F549BBDF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10238" y="2717800"/>
                        <a:ext cx="228600" cy="300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59405" name="Object 16">
            <a:extLst>
              <a:ext uri="{FF2B5EF4-FFF2-40B4-BE49-F238E27FC236}">
                <a16:creationId xmlns:a16="http://schemas.microsoft.com/office/drawing/2014/main" id="{7B70B9EE-07D7-4231-8CDC-8D0FF213468C}"/>
              </a:ext>
            </a:extLst>
          </p:cNvPr>
          <p:cNvGraphicFramePr>
            <a:graphicFrameLocks noChangeAspect="1"/>
          </p:cNvGraphicFramePr>
          <p:nvPr/>
        </p:nvGraphicFramePr>
        <p:xfrm>
          <a:off x="2197100" y="3494089"/>
          <a:ext cx="274638" cy="300037"/>
        </p:xfrm>
        <a:graphic>
          <a:graphicData uri="http://schemas.openxmlformats.org/presentationml/2006/ole">
            <mc:AlternateContent xmlns:mc="http://schemas.openxmlformats.org/markup-compatibility/2006">
              <mc:Choice xmlns:v="urn:schemas-microsoft-com:vml" Requires="v">
                <p:oleObj spid="_x0000_s12322" name="Equation" r:id="rId14" imgW="152400" imgH="165100" progId="Equation.3">
                  <p:embed/>
                </p:oleObj>
              </mc:Choice>
              <mc:Fallback>
                <p:oleObj name="Equation" r:id="rId14" imgW="152400" imgH="165100" progId="Equation.3">
                  <p:embed/>
                  <p:pic>
                    <p:nvPicPr>
                      <p:cNvPr id="59405" name="Object 16">
                        <a:extLst>
                          <a:ext uri="{FF2B5EF4-FFF2-40B4-BE49-F238E27FC236}">
                            <a16:creationId xmlns:a16="http://schemas.microsoft.com/office/drawing/2014/main" id="{7B70B9EE-07D7-4231-8CDC-8D0FF213468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197100" y="3494089"/>
                        <a:ext cx="274638" cy="300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59406" name="Object 17">
            <a:extLst>
              <a:ext uri="{FF2B5EF4-FFF2-40B4-BE49-F238E27FC236}">
                <a16:creationId xmlns:a16="http://schemas.microsoft.com/office/drawing/2014/main" id="{C8AACBDA-6087-42CB-915D-9F9A6244CD14}"/>
              </a:ext>
            </a:extLst>
          </p:cNvPr>
          <p:cNvGraphicFramePr>
            <a:graphicFrameLocks noChangeAspect="1"/>
          </p:cNvGraphicFramePr>
          <p:nvPr/>
        </p:nvGraphicFramePr>
        <p:xfrm>
          <a:off x="3297239" y="2363788"/>
          <a:ext cx="160337" cy="301625"/>
        </p:xfrm>
        <a:graphic>
          <a:graphicData uri="http://schemas.openxmlformats.org/presentationml/2006/ole">
            <mc:AlternateContent xmlns:mc="http://schemas.openxmlformats.org/markup-compatibility/2006">
              <mc:Choice xmlns:v="urn:schemas-microsoft-com:vml" Requires="v">
                <p:oleObj spid="_x0000_s12323" name="Equation" r:id="rId16" imgW="88900" imgH="165100" progId="Equation.3">
                  <p:embed/>
                </p:oleObj>
              </mc:Choice>
              <mc:Fallback>
                <p:oleObj name="Equation" r:id="rId16" imgW="88900" imgH="165100" progId="Equation.3">
                  <p:embed/>
                  <p:pic>
                    <p:nvPicPr>
                      <p:cNvPr id="59406" name="Object 17">
                        <a:extLst>
                          <a:ext uri="{FF2B5EF4-FFF2-40B4-BE49-F238E27FC236}">
                            <a16:creationId xmlns:a16="http://schemas.microsoft.com/office/drawing/2014/main" id="{C8AACBDA-6087-42CB-915D-9F9A6244CD1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97239" y="2363788"/>
                        <a:ext cx="160337"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nvGrpSpPr>
          <p:cNvPr id="59407" name="Group 18">
            <a:extLst>
              <a:ext uri="{FF2B5EF4-FFF2-40B4-BE49-F238E27FC236}">
                <a16:creationId xmlns:a16="http://schemas.microsoft.com/office/drawing/2014/main" id="{525C15BC-0AFC-4026-BC21-2251AC1BDE29}"/>
              </a:ext>
            </a:extLst>
          </p:cNvPr>
          <p:cNvGrpSpPr>
            <a:grpSpLocks/>
          </p:cNvGrpSpPr>
          <p:nvPr/>
        </p:nvGrpSpPr>
        <p:grpSpPr bwMode="auto">
          <a:xfrm>
            <a:off x="2797175" y="3124201"/>
            <a:ext cx="1436688" cy="682625"/>
            <a:chOff x="1045" y="1874"/>
            <a:chExt cx="905" cy="430"/>
          </a:xfrm>
        </p:grpSpPr>
        <p:grpSp>
          <p:nvGrpSpPr>
            <p:cNvPr id="59471" name="Group 19">
              <a:extLst>
                <a:ext uri="{FF2B5EF4-FFF2-40B4-BE49-F238E27FC236}">
                  <a16:creationId xmlns:a16="http://schemas.microsoft.com/office/drawing/2014/main" id="{713D18B2-2582-4A97-B661-6510E2684E01}"/>
                </a:ext>
              </a:extLst>
            </p:cNvPr>
            <p:cNvGrpSpPr>
              <a:grpSpLocks/>
            </p:cNvGrpSpPr>
            <p:nvPr/>
          </p:nvGrpSpPr>
          <p:grpSpPr bwMode="auto">
            <a:xfrm>
              <a:off x="1045" y="1874"/>
              <a:ext cx="314" cy="428"/>
              <a:chOff x="1045" y="1874"/>
              <a:chExt cx="314" cy="428"/>
            </a:xfrm>
          </p:grpSpPr>
          <p:sp>
            <p:nvSpPr>
              <p:cNvPr id="59475" name="Line 20">
                <a:extLst>
                  <a:ext uri="{FF2B5EF4-FFF2-40B4-BE49-F238E27FC236}">
                    <a16:creationId xmlns:a16="http://schemas.microsoft.com/office/drawing/2014/main" id="{A6B3957A-E4D6-433F-877B-E3EBE37186E1}"/>
                  </a:ext>
                </a:extLst>
              </p:cNvPr>
              <p:cNvSpPr>
                <a:spLocks noChangeShapeType="1"/>
              </p:cNvSpPr>
              <p:nvPr/>
            </p:nvSpPr>
            <p:spPr bwMode="auto">
              <a:xfrm flipH="1" flipV="1">
                <a:off x="1205" y="1874"/>
                <a:ext cx="154" cy="428"/>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pPr defTabSz="914353" eaLnBrk="0" fontAlgn="base" hangingPunct="0">
                  <a:spcBef>
                    <a:spcPct val="0"/>
                  </a:spcBef>
                  <a:spcAft>
                    <a:spcPct val="0"/>
                  </a:spcAft>
                  <a:defRPr/>
                </a:pPr>
                <a:endParaRPr lang="en-US">
                  <a:solidFill>
                    <a:srgbClr val="000000"/>
                  </a:solidFill>
                  <a:latin typeface="Arial" panose="020B0604020202020204" pitchFamily="34" charset="0"/>
                  <a:ea typeface="MS PGothic" panose="020B0600070205080204" pitchFamily="34" charset="-128"/>
                  <a:sym typeface="Helvetica Light"/>
                </a:endParaRPr>
              </a:p>
            </p:txBody>
          </p:sp>
          <p:graphicFrame>
            <p:nvGraphicFramePr>
              <p:cNvPr id="59476" name="Object 21">
                <a:extLst>
                  <a:ext uri="{FF2B5EF4-FFF2-40B4-BE49-F238E27FC236}">
                    <a16:creationId xmlns:a16="http://schemas.microsoft.com/office/drawing/2014/main" id="{7EC76202-7A19-401B-9D6D-FCA601F301DA}"/>
                  </a:ext>
                </a:extLst>
              </p:cNvPr>
              <p:cNvGraphicFramePr>
                <a:graphicFrameLocks noChangeAspect="1"/>
              </p:cNvGraphicFramePr>
              <p:nvPr/>
            </p:nvGraphicFramePr>
            <p:xfrm>
              <a:off x="1045" y="1955"/>
              <a:ext cx="165" cy="226"/>
            </p:xfrm>
            <a:graphic>
              <a:graphicData uri="http://schemas.openxmlformats.org/presentationml/2006/ole">
                <mc:AlternateContent xmlns:mc="http://schemas.openxmlformats.org/markup-compatibility/2006">
                  <mc:Choice xmlns:v="urn:schemas-microsoft-com:vml" Requires="v">
                    <p:oleObj spid="_x0000_s12324" name="Equation" r:id="rId18" imgW="101600" imgH="139700" progId="Equation.3">
                      <p:embed/>
                    </p:oleObj>
                  </mc:Choice>
                  <mc:Fallback>
                    <p:oleObj name="Equation" r:id="rId18" imgW="101600" imgH="139700" progId="Equation.3">
                      <p:embed/>
                      <p:pic>
                        <p:nvPicPr>
                          <p:cNvPr id="59476" name="Object 21">
                            <a:extLst>
                              <a:ext uri="{FF2B5EF4-FFF2-40B4-BE49-F238E27FC236}">
                                <a16:creationId xmlns:a16="http://schemas.microsoft.com/office/drawing/2014/main" id="{7EC76202-7A19-401B-9D6D-FCA601F301D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45" y="1955"/>
                            <a:ext cx="165"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grpSp>
          <p:nvGrpSpPr>
            <p:cNvPr id="59472" name="Group 22">
              <a:extLst>
                <a:ext uri="{FF2B5EF4-FFF2-40B4-BE49-F238E27FC236}">
                  <a16:creationId xmlns:a16="http://schemas.microsoft.com/office/drawing/2014/main" id="{8A0387FE-1DA5-4BA3-A03B-1FE3296E7BF6}"/>
                </a:ext>
              </a:extLst>
            </p:cNvPr>
            <p:cNvGrpSpPr>
              <a:grpSpLocks/>
            </p:cNvGrpSpPr>
            <p:nvPr/>
          </p:nvGrpSpPr>
          <p:grpSpPr bwMode="auto">
            <a:xfrm>
              <a:off x="1362" y="1978"/>
              <a:ext cx="588" cy="326"/>
              <a:chOff x="1362" y="1978"/>
              <a:chExt cx="588" cy="326"/>
            </a:xfrm>
          </p:grpSpPr>
          <p:sp>
            <p:nvSpPr>
              <p:cNvPr id="59473" name="Line 23">
                <a:extLst>
                  <a:ext uri="{FF2B5EF4-FFF2-40B4-BE49-F238E27FC236}">
                    <a16:creationId xmlns:a16="http://schemas.microsoft.com/office/drawing/2014/main" id="{F038588F-4839-4C96-A9C3-2F4890DCD704}"/>
                  </a:ext>
                </a:extLst>
              </p:cNvPr>
              <p:cNvSpPr>
                <a:spLocks noChangeShapeType="1"/>
              </p:cNvSpPr>
              <p:nvPr/>
            </p:nvSpPr>
            <p:spPr bwMode="auto">
              <a:xfrm flipV="1">
                <a:off x="1362" y="1978"/>
                <a:ext cx="374" cy="326"/>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pPr defTabSz="914353" eaLnBrk="0" fontAlgn="base" hangingPunct="0">
                  <a:spcBef>
                    <a:spcPct val="0"/>
                  </a:spcBef>
                  <a:spcAft>
                    <a:spcPct val="0"/>
                  </a:spcAft>
                  <a:defRPr/>
                </a:pPr>
                <a:endParaRPr lang="en-US">
                  <a:solidFill>
                    <a:srgbClr val="000000"/>
                  </a:solidFill>
                  <a:latin typeface="Arial" panose="020B0604020202020204" pitchFamily="34" charset="0"/>
                  <a:ea typeface="MS PGothic" panose="020B0600070205080204" pitchFamily="34" charset="-128"/>
                  <a:sym typeface="Helvetica Light"/>
                </a:endParaRPr>
              </a:p>
            </p:txBody>
          </p:sp>
          <p:graphicFrame>
            <p:nvGraphicFramePr>
              <p:cNvPr id="59474" name="Object 24">
                <a:extLst>
                  <a:ext uri="{FF2B5EF4-FFF2-40B4-BE49-F238E27FC236}">
                    <a16:creationId xmlns:a16="http://schemas.microsoft.com/office/drawing/2014/main" id="{4C45FBDA-29F5-4ED7-AA9E-63E09E5DD495}"/>
                  </a:ext>
                </a:extLst>
              </p:cNvPr>
              <p:cNvGraphicFramePr>
                <a:graphicFrameLocks noChangeAspect="1"/>
              </p:cNvGraphicFramePr>
              <p:nvPr/>
            </p:nvGraphicFramePr>
            <p:xfrm>
              <a:off x="1745" y="2014"/>
              <a:ext cx="205" cy="206"/>
            </p:xfrm>
            <a:graphic>
              <a:graphicData uri="http://schemas.openxmlformats.org/presentationml/2006/ole">
                <mc:AlternateContent xmlns:mc="http://schemas.openxmlformats.org/markup-compatibility/2006">
                  <mc:Choice xmlns:v="urn:schemas-microsoft-com:vml" Requires="v">
                    <p:oleObj spid="_x0000_s12325" name="Equation" r:id="rId20" imgW="127000" imgH="127000" progId="Equation.3">
                      <p:embed/>
                    </p:oleObj>
                  </mc:Choice>
                  <mc:Fallback>
                    <p:oleObj name="Equation" r:id="rId20" imgW="127000" imgH="127000" progId="Equation.3">
                      <p:embed/>
                      <p:pic>
                        <p:nvPicPr>
                          <p:cNvPr id="59474" name="Object 24">
                            <a:extLst>
                              <a:ext uri="{FF2B5EF4-FFF2-40B4-BE49-F238E27FC236}">
                                <a16:creationId xmlns:a16="http://schemas.microsoft.com/office/drawing/2014/main" id="{4C45FBDA-29F5-4ED7-AA9E-63E09E5DD495}"/>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745" y="2014"/>
                            <a:ext cx="205" cy="2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grpSp>
      <p:grpSp>
        <p:nvGrpSpPr>
          <p:cNvPr id="59408" name="Group 25">
            <a:extLst>
              <a:ext uri="{FF2B5EF4-FFF2-40B4-BE49-F238E27FC236}">
                <a16:creationId xmlns:a16="http://schemas.microsoft.com/office/drawing/2014/main" id="{427AFB00-5F13-4DB4-A457-4A4B501FC81A}"/>
              </a:ext>
            </a:extLst>
          </p:cNvPr>
          <p:cNvGrpSpPr>
            <a:grpSpLocks/>
          </p:cNvGrpSpPr>
          <p:nvPr/>
        </p:nvGrpSpPr>
        <p:grpSpPr bwMode="auto">
          <a:xfrm>
            <a:off x="3300413" y="2565400"/>
            <a:ext cx="1568450" cy="1244600"/>
            <a:chOff x="1362" y="1522"/>
            <a:chExt cx="988" cy="784"/>
          </a:xfrm>
        </p:grpSpPr>
        <p:sp>
          <p:nvSpPr>
            <p:cNvPr id="59468" name="Line 26">
              <a:extLst>
                <a:ext uri="{FF2B5EF4-FFF2-40B4-BE49-F238E27FC236}">
                  <a16:creationId xmlns:a16="http://schemas.microsoft.com/office/drawing/2014/main" id="{381AC1F2-C727-4A53-9E49-393E984ADBF4}"/>
                </a:ext>
              </a:extLst>
            </p:cNvPr>
            <p:cNvSpPr>
              <a:spLocks noChangeShapeType="1"/>
            </p:cNvSpPr>
            <p:nvPr/>
          </p:nvSpPr>
          <p:spPr bwMode="auto">
            <a:xfrm flipV="1">
              <a:off x="1362" y="1673"/>
              <a:ext cx="704" cy="633"/>
            </a:xfrm>
            <a:prstGeom prst="line">
              <a:avLst/>
            </a:prstGeom>
            <a:noFill/>
            <a:ln w="19050">
              <a:solidFill>
                <a:schemeClr val="tx1"/>
              </a:solidFill>
              <a:prstDash val="sysDot"/>
              <a:round/>
              <a:headEnd/>
              <a:tailEnd type="arrow" w="med" len="med"/>
            </a:ln>
            <a:extLst>
              <a:ext uri="{909E8E84-426E-40DD-AFC4-6F175D3DCCD1}">
                <a14:hiddenFill xmlns:a14="http://schemas.microsoft.com/office/drawing/2010/main">
                  <a:noFill/>
                </a14:hiddenFill>
              </a:ext>
            </a:extLst>
          </p:spPr>
          <p:txBody>
            <a:bodyPr/>
            <a:lstStyle/>
            <a:p>
              <a:pPr defTabSz="914353" eaLnBrk="0" fontAlgn="base" hangingPunct="0">
                <a:spcBef>
                  <a:spcPct val="0"/>
                </a:spcBef>
                <a:spcAft>
                  <a:spcPct val="0"/>
                </a:spcAft>
                <a:defRPr/>
              </a:pPr>
              <a:endParaRPr lang="en-US">
                <a:solidFill>
                  <a:srgbClr val="000000"/>
                </a:solidFill>
                <a:latin typeface="Arial" panose="020B0604020202020204" pitchFamily="34" charset="0"/>
                <a:ea typeface="MS PGothic" panose="020B0600070205080204" pitchFamily="34" charset="-128"/>
                <a:sym typeface="Helvetica Light"/>
              </a:endParaRPr>
            </a:p>
          </p:txBody>
        </p:sp>
        <p:graphicFrame>
          <p:nvGraphicFramePr>
            <p:cNvPr id="59469" name="Object 27">
              <a:extLst>
                <a:ext uri="{FF2B5EF4-FFF2-40B4-BE49-F238E27FC236}">
                  <a16:creationId xmlns:a16="http://schemas.microsoft.com/office/drawing/2014/main" id="{57D2C29A-DD4E-47A4-B4D0-1247CD09E16D}"/>
                </a:ext>
              </a:extLst>
            </p:cNvPr>
            <p:cNvGraphicFramePr>
              <a:graphicFrameLocks noChangeAspect="1"/>
            </p:cNvGraphicFramePr>
            <p:nvPr/>
          </p:nvGraphicFramePr>
          <p:xfrm>
            <a:off x="2083" y="1522"/>
            <a:ext cx="267" cy="288"/>
          </p:xfrm>
          <a:graphic>
            <a:graphicData uri="http://schemas.openxmlformats.org/presentationml/2006/ole">
              <mc:AlternateContent xmlns:mc="http://schemas.openxmlformats.org/markup-compatibility/2006">
                <mc:Choice xmlns:v="urn:schemas-microsoft-com:vml" Requires="v">
                  <p:oleObj spid="_x0000_s12326" name="Equation" r:id="rId22" imgW="165100" imgH="177800" progId="Equation.3">
                    <p:embed/>
                  </p:oleObj>
                </mc:Choice>
                <mc:Fallback>
                  <p:oleObj name="Equation" r:id="rId22" imgW="165100" imgH="177800" progId="Equation.3">
                    <p:embed/>
                    <p:pic>
                      <p:nvPicPr>
                        <p:cNvPr id="59469" name="Object 27">
                          <a:extLst>
                            <a:ext uri="{FF2B5EF4-FFF2-40B4-BE49-F238E27FC236}">
                              <a16:creationId xmlns:a16="http://schemas.microsoft.com/office/drawing/2014/main" id="{57D2C29A-DD4E-47A4-B4D0-1247CD09E16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083" y="1522"/>
                          <a:ext cx="267"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59470" name="Oval 28">
              <a:extLst>
                <a:ext uri="{FF2B5EF4-FFF2-40B4-BE49-F238E27FC236}">
                  <a16:creationId xmlns:a16="http://schemas.microsoft.com/office/drawing/2014/main" id="{89FB6B79-4C6F-42DE-8D7B-C508924E1AFB}"/>
                </a:ext>
              </a:extLst>
            </p:cNvPr>
            <p:cNvSpPr>
              <a:spLocks noChangeArrowheads="1"/>
            </p:cNvSpPr>
            <p:nvPr/>
          </p:nvSpPr>
          <p:spPr bwMode="auto">
            <a:xfrm>
              <a:off x="2040" y="1626"/>
              <a:ext cx="56" cy="56"/>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hangingPunct="0">
                <a:spcBef>
                  <a:spcPct val="0"/>
                </a:spcBef>
                <a:spcAft>
                  <a:spcPct val="0"/>
                </a:spcAft>
                <a:defRPr/>
              </a:pPr>
              <a:endParaRPr lang="en-US" altLang="en-US" sz="1800">
                <a:solidFill>
                  <a:srgbClr val="000000"/>
                </a:solidFill>
                <a:sym typeface="Helvetica Light"/>
              </a:endParaRPr>
            </a:p>
          </p:txBody>
        </p:sp>
      </p:grpSp>
      <p:grpSp>
        <p:nvGrpSpPr>
          <p:cNvPr id="59409" name="Group 29">
            <a:extLst>
              <a:ext uri="{FF2B5EF4-FFF2-40B4-BE49-F238E27FC236}">
                <a16:creationId xmlns:a16="http://schemas.microsoft.com/office/drawing/2014/main" id="{A01CC98E-F42B-4DB0-B5D4-4E159D145159}"/>
              </a:ext>
            </a:extLst>
          </p:cNvPr>
          <p:cNvGrpSpPr>
            <a:grpSpLocks/>
          </p:cNvGrpSpPr>
          <p:nvPr/>
        </p:nvGrpSpPr>
        <p:grpSpPr bwMode="auto">
          <a:xfrm>
            <a:off x="2813050" y="2239963"/>
            <a:ext cx="485775" cy="1555750"/>
            <a:chOff x="1055" y="1317"/>
            <a:chExt cx="306" cy="980"/>
          </a:xfrm>
        </p:grpSpPr>
        <p:sp>
          <p:nvSpPr>
            <p:cNvPr id="59465" name="Line 30">
              <a:extLst>
                <a:ext uri="{FF2B5EF4-FFF2-40B4-BE49-F238E27FC236}">
                  <a16:creationId xmlns:a16="http://schemas.microsoft.com/office/drawing/2014/main" id="{5AF1D285-5AD2-42C0-97C7-20D330275819}"/>
                </a:ext>
              </a:extLst>
            </p:cNvPr>
            <p:cNvSpPr>
              <a:spLocks noChangeShapeType="1"/>
            </p:cNvSpPr>
            <p:nvPr/>
          </p:nvSpPr>
          <p:spPr bwMode="auto">
            <a:xfrm flipH="1" flipV="1">
              <a:off x="1091" y="1586"/>
              <a:ext cx="270" cy="711"/>
            </a:xfrm>
            <a:prstGeom prst="line">
              <a:avLst/>
            </a:prstGeom>
            <a:noFill/>
            <a:ln w="19050">
              <a:solidFill>
                <a:schemeClr val="tx1"/>
              </a:solidFill>
              <a:prstDash val="sysDot"/>
              <a:round/>
              <a:headEnd/>
              <a:tailEnd type="arrow" w="med" len="med"/>
            </a:ln>
            <a:extLst>
              <a:ext uri="{909E8E84-426E-40DD-AFC4-6F175D3DCCD1}">
                <a14:hiddenFill xmlns:a14="http://schemas.microsoft.com/office/drawing/2010/main">
                  <a:noFill/>
                </a14:hiddenFill>
              </a:ext>
            </a:extLst>
          </p:spPr>
          <p:txBody>
            <a:bodyPr/>
            <a:lstStyle/>
            <a:p>
              <a:pPr defTabSz="914353" eaLnBrk="0" fontAlgn="base" hangingPunct="0">
                <a:spcBef>
                  <a:spcPct val="0"/>
                </a:spcBef>
                <a:spcAft>
                  <a:spcPct val="0"/>
                </a:spcAft>
                <a:defRPr/>
              </a:pPr>
              <a:endParaRPr lang="en-US">
                <a:solidFill>
                  <a:srgbClr val="000000"/>
                </a:solidFill>
                <a:latin typeface="Arial" panose="020B0604020202020204" pitchFamily="34" charset="0"/>
                <a:ea typeface="MS PGothic" panose="020B0600070205080204" pitchFamily="34" charset="-128"/>
                <a:sym typeface="Helvetica Light"/>
              </a:endParaRPr>
            </a:p>
          </p:txBody>
        </p:sp>
        <p:sp>
          <p:nvSpPr>
            <p:cNvPr id="59466" name="Oval 31">
              <a:extLst>
                <a:ext uri="{FF2B5EF4-FFF2-40B4-BE49-F238E27FC236}">
                  <a16:creationId xmlns:a16="http://schemas.microsoft.com/office/drawing/2014/main" id="{F5F34498-E2F7-4A6D-BF72-4D441E904111}"/>
                </a:ext>
              </a:extLst>
            </p:cNvPr>
            <p:cNvSpPr>
              <a:spLocks noChangeArrowheads="1"/>
            </p:cNvSpPr>
            <p:nvPr/>
          </p:nvSpPr>
          <p:spPr bwMode="auto">
            <a:xfrm>
              <a:off x="1055" y="1543"/>
              <a:ext cx="56" cy="56"/>
            </a:xfrm>
            <a:prstGeom prst="ellipse">
              <a:avLst/>
            </a:prstGeom>
            <a:solidFill>
              <a:srgbClr val="FFFF00"/>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hangingPunct="0">
                <a:spcBef>
                  <a:spcPct val="0"/>
                </a:spcBef>
                <a:spcAft>
                  <a:spcPct val="0"/>
                </a:spcAft>
                <a:defRPr/>
              </a:pPr>
              <a:endParaRPr lang="en-US" altLang="en-US" sz="1800">
                <a:solidFill>
                  <a:srgbClr val="000000"/>
                </a:solidFill>
                <a:sym typeface="Helvetica Light"/>
              </a:endParaRPr>
            </a:p>
          </p:txBody>
        </p:sp>
        <p:graphicFrame>
          <p:nvGraphicFramePr>
            <p:cNvPr id="59467" name="Object 32">
              <a:extLst>
                <a:ext uri="{FF2B5EF4-FFF2-40B4-BE49-F238E27FC236}">
                  <a16:creationId xmlns:a16="http://schemas.microsoft.com/office/drawing/2014/main" id="{63D668E4-59D3-4FDD-B5A7-3F3B8156EDEA}"/>
                </a:ext>
              </a:extLst>
            </p:cNvPr>
            <p:cNvGraphicFramePr>
              <a:graphicFrameLocks noChangeAspect="1"/>
            </p:cNvGraphicFramePr>
            <p:nvPr/>
          </p:nvGraphicFramePr>
          <p:xfrm>
            <a:off x="1074" y="1317"/>
            <a:ext cx="206" cy="288"/>
          </p:xfrm>
          <a:graphic>
            <a:graphicData uri="http://schemas.openxmlformats.org/presentationml/2006/ole">
              <mc:AlternateContent xmlns:mc="http://schemas.openxmlformats.org/markup-compatibility/2006">
                <mc:Choice xmlns:v="urn:schemas-microsoft-com:vml" Requires="v">
                  <p:oleObj spid="_x0000_s12327" name="Equation" r:id="rId24" imgW="127000" imgH="177800" progId="Equation.3">
                    <p:embed/>
                  </p:oleObj>
                </mc:Choice>
                <mc:Fallback>
                  <p:oleObj name="Equation" r:id="rId24" imgW="127000" imgH="177800" progId="Equation.3">
                    <p:embed/>
                    <p:pic>
                      <p:nvPicPr>
                        <p:cNvPr id="59467" name="Object 32">
                          <a:extLst>
                            <a:ext uri="{FF2B5EF4-FFF2-40B4-BE49-F238E27FC236}">
                              <a16:creationId xmlns:a16="http://schemas.microsoft.com/office/drawing/2014/main" id="{63D668E4-59D3-4FDD-B5A7-3F3B8156EDEA}"/>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074" y="1317"/>
                          <a:ext cx="20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grpSp>
        <p:nvGrpSpPr>
          <p:cNvPr id="8" name="Group 33">
            <a:extLst>
              <a:ext uri="{FF2B5EF4-FFF2-40B4-BE49-F238E27FC236}">
                <a16:creationId xmlns:a16="http://schemas.microsoft.com/office/drawing/2014/main" id="{51F75870-353B-49C8-B2FF-8E0DC8C42D9A}"/>
              </a:ext>
            </a:extLst>
          </p:cNvPr>
          <p:cNvGrpSpPr>
            <a:grpSpLocks/>
          </p:cNvGrpSpPr>
          <p:nvPr/>
        </p:nvGrpSpPr>
        <p:grpSpPr bwMode="auto">
          <a:xfrm>
            <a:off x="7086600" y="3121025"/>
            <a:ext cx="1436688" cy="682625"/>
            <a:chOff x="1045" y="1874"/>
            <a:chExt cx="905" cy="430"/>
          </a:xfrm>
        </p:grpSpPr>
        <p:grpSp>
          <p:nvGrpSpPr>
            <p:cNvPr id="59459" name="Group 34">
              <a:extLst>
                <a:ext uri="{FF2B5EF4-FFF2-40B4-BE49-F238E27FC236}">
                  <a16:creationId xmlns:a16="http://schemas.microsoft.com/office/drawing/2014/main" id="{E9A9A23E-6F3B-4E96-A292-7C7C823B5670}"/>
                </a:ext>
              </a:extLst>
            </p:cNvPr>
            <p:cNvGrpSpPr>
              <a:grpSpLocks/>
            </p:cNvGrpSpPr>
            <p:nvPr/>
          </p:nvGrpSpPr>
          <p:grpSpPr bwMode="auto">
            <a:xfrm>
              <a:off x="1045" y="1874"/>
              <a:ext cx="314" cy="428"/>
              <a:chOff x="1045" y="1874"/>
              <a:chExt cx="314" cy="428"/>
            </a:xfrm>
          </p:grpSpPr>
          <p:sp>
            <p:nvSpPr>
              <p:cNvPr id="59463" name="Line 35">
                <a:extLst>
                  <a:ext uri="{FF2B5EF4-FFF2-40B4-BE49-F238E27FC236}">
                    <a16:creationId xmlns:a16="http://schemas.microsoft.com/office/drawing/2014/main" id="{03437CDA-0488-4E4D-AE31-BBCC65CE0D81}"/>
                  </a:ext>
                </a:extLst>
              </p:cNvPr>
              <p:cNvSpPr>
                <a:spLocks noChangeShapeType="1"/>
              </p:cNvSpPr>
              <p:nvPr/>
            </p:nvSpPr>
            <p:spPr bwMode="auto">
              <a:xfrm flipH="1" flipV="1">
                <a:off x="1205" y="1874"/>
                <a:ext cx="154" cy="428"/>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pPr defTabSz="914353" eaLnBrk="0" fontAlgn="base" hangingPunct="0">
                  <a:spcBef>
                    <a:spcPct val="0"/>
                  </a:spcBef>
                  <a:spcAft>
                    <a:spcPct val="0"/>
                  </a:spcAft>
                  <a:defRPr/>
                </a:pPr>
                <a:endParaRPr lang="en-US">
                  <a:solidFill>
                    <a:srgbClr val="000000"/>
                  </a:solidFill>
                  <a:latin typeface="Arial" panose="020B0604020202020204" pitchFamily="34" charset="0"/>
                  <a:ea typeface="MS PGothic" panose="020B0600070205080204" pitchFamily="34" charset="-128"/>
                  <a:sym typeface="Helvetica Light"/>
                </a:endParaRPr>
              </a:p>
            </p:txBody>
          </p:sp>
          <p:graphicFrame>
            <p:nvGraphicFramePr>
              <p:cNvPr id="59464" name="Object 36">
                <a:extLst>
                  <a:ext uri="{FF2B5EF4-FFF2-40B4-BE49-F238E27FC236}">
                    <a16:creationId xmlns:a16="http://schemas.microsoft.com/office/drawing/2014/main" id="{C7630EDF-3261-4B56-9776-7C958FCDB6DA}"/>
                  </a:ext>
                </a:extLst>
              </p:cNvPr>
              <p:cNvGraphicFramePr>
                <a:graphicFrameLocks noChangeAspect="1"/>
              </p:cNvGraphicFramePr>
              <p:nvPr/>
            </p:nvGraphicFramePr>
            <p:xfrm>
              <a:off x="1045" y="1955"/>
              <a:ext cx="165" cy="226"/>
            </p:xfrm>
            <a:graphic>
              <a:graphicData uri="http://schemas.openxmlformats.org/presentationml/2006/ole">
                <mc:AlternateContent xmlns:mc="http://schemas.openxmlformats.org/markup-compatibility/2006">
                  <mc:Choice xmlns:v="urn:schemas-microsoft-com:vml" Requires="v">
                    <p:oleObj spid="_x0000_s12328" name="Equation" r:id="rId26" imgW="101600" imgH="139700" progId="Equation.3">
                      <p:embed/>
                    </p:oleObj>
                  </mc:Choice>
                  <mc:Fallback>
                    <p:oleObj name="Equation" r:id="rId26" imgW="101600" imgH="139700" progId="Equation.3">
                      <p:embed/>
                      <p:pic>
                        <p:nvPicPr>
                          <p:cNvPr id="59464" name="Object 36">
                            <a:extLst>
                              <a:ext uri="{FF2B5EF4-FFF2-40B4-BE49-F238E27FC236}">
                                <a16:creationId xmlns:a16="http://schemas.microsoft.com/office/drawing/2014/main" id="{C7630EDF-3261-4B56-9776-7C958FCDB6DA}"/>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045" y="1955"/>
                            <a:ext cx="165"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grpSp>
          <p:nvGrpSpPr>
            <p:cNvPr id="59460" name="Group 37">
              <a:extLst>
                <a:ext uri="{FF2B5EF4-FFF2-40B4-BE49-F238E27FC236}">
                  <a16:creationId xmlns:a16="http://schemas.microsoft.com/office/drawing/2014/main" id="{34B5FDD1-B48A-4C9E-B6C5-4E86FB2829DF}"/>
                </a:ext>
              </a:extLst>
            </p:cNvPr>
            <p:cNvGrpSpPr>
              <a:grpSpLocks/>
            </p:cNvGrpSpPr>
            <p:nvPr/>
          </p:nvGrpSpPr>
          <p:grpSpPr bwMode="auto">
            <a:xfrm>
              <a:off x="1362" y="1978"/>
              <a:ext cx="588" cy="326"/>
              <a:chOff x="1362" y="1978"/>
              <a:chExt cx="588" cy="326"/>
            </a:xfrm>
          </p:grpSpPr>
          <p:sp>
            <p:nvSpPr>
              <p:cNvPr id="59461" name="Line 38">
                <a:extLst>
                  <a:ext uri="{FF2B5EF4-FFF2-40B4-BE49-F238E27FC236}">
                    <a16:creationId xmlns:a16="http://schemas.microsoft.com/office/drawing/2014/main" id="{F0BFA55E-35D7-40AB-B1FD-72ED495C70C6}"/>
                  </a:ext>
                </a:extLst>
              </p:cNvPr>
              <p:cNvSpPr>
                <a:spLocks noChangeShapeType="1"/>
              </p:cNvSpPr>
              <p:nvPr/>
            </p:nvSpPr>
            <p:spPr bwMode="auto">
              <a:xfrm flipV="1">
                <a:off x="1362" y="1978"/>
                <a:ext cx="374" cy="326"/>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a:lstStyle/>
              <a:p>
                <a:pPr defTabSz="914353" eaLnBrk="0" fontAlgn="base" hangingPunct="0">
                  <a:spcBef>
                    <a:spcPct val="0"/>
                  </a:spcBef>
                  <a:spcAft>
                    <a:spcPct val="0"/>
                  </a:spcAft>
                  <a:defRPr/>
                </a:pPr>
                <a:endParaRPr lang="en-US">
                  <a:solidFill>
                    <a:srgbClr val="000000"/>
                  </a:solidFill>
                  <a:latin typeface="Arial" panose="020B0604020202020204" pitchFamily="34" charset="0"/>
                  <a:ea typeface="MS PGothic" panose="020B0600070205080204" pitchFamily="34" charset="-128"/>
                  <a:sym typeface="Helvetica Light"/>
                </a:endParaRPr>
              </a:p>
            </p:txBody>
          </p:sp>
          <p:graphicFrame>
            <p:nvGraphicFramePr>
              <p:cNvPr id="59462" name="Object 39">
                <a:extLst>
                  <a:ext uri="{FF2B5EF4-FFF2-40B4-BE49-F238E27FC236}">
                    <a16:creationId xmlns:a16="http://schemas.microsoft.com/office/drawing/2014/main" id="{8ACD8AFD-B044-4D56-A632-A86A0A528E4C}"/>
                  </a:ext>
                </a:extLst>
              </p:cNvPr>
              <p:cNvGraphicFramePr>
                <a:graphicFrameLocks noChangeAspect="1"/>
              </p:cNvGraphicFramePr>
              <p:nvPr/>
            </p:nvGraphicFramePr>
            <p:xfrm>
              <a:off x="1745" y="2014"/>
              <a:ext cx="205" cy="206"/>
            </p:xfrm>
            <a:graphic>
              <a:graphicData uri="http://schemas.openxmlformats.org/presentationml/2006/ole">
                <mc:AlternateContent xmlns:mc="http://schemas.openxmlformats.org/markup-compatibility/2006">
                  <mc:Choice xmlns:v="urn:schemas-microsoft-com:vml" Requires="v">
                    <p:oleObj spid="_x0000_s12329" name="Equation" r:id="rId28" imgW="127000" imgH="127000" progId="Equation.3">
                      <p:embed/>
                    </p:oleObj>
                  </mc:Choice>
                  <mc:Fallback>
                    <p:oleObj name="Equation" r:id="rId28" imgW="127000" imgH="127000" progId="Equation.3">
                      <p:embed/>
                      <p:pic>
                        <p:nvPicPr>
                          <p:cNvPr id="59462" name="Object 39">
                            <a:extLst>
                              <a:ext uri="{FF2B5EF4-FFF2-40B4-BE49-F238E27FC236}">
                                <a16:creationId xmlns:a16="http://schemas.microsoft.com/office/drawing/2014/main" id="{8ACD8AFD-B044-4D56-A632-A86A0A528E4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745" y="2014"/>
                            <a:ext cx="205" cy="2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grpSp>
      <p:grpSp>
        <p:nvGrpSpPr>
          <p:cNvPr id="11" name="Group 40">
            <a:extLst>
              <a:ext uri="{FF2B5EF4-FFF2-40B4-BE49-F238E27FC236}">
                <a16:creationId xmlns:a16="http://schemas.microsoft.com/office/drawing/2014/main" id="{E09DCB60-9A71-47C8-9F30-8286AF51929B}"/>
              </a:ext>
            </a:extLst>
          </p:cNvPr>
          <p:cNvGrpSpPr>
            <a:grpSpLocks/>
          </p:cNvGrpSpPr>
          <p:nvPr/>
        </p:nvGrpSpPr>
        <p:grpSpPr bwMode="auto">
          <a:xfrm>
            <a:off x="7280276" y="2698750"/>
            <a:ext cx="1065213" cy="2478088"/>
            <a:chOff x="3571" y="1897"/>
            <a:chExt cx="671" cy="1561"/>
          </a:xfrm>
        </p:grpSpPr>
        <p:sp>
          <p:nvSpPr>
            <p:cNvPr id="59454" name="Line 41">
              <a:extLst>
                <a:ext uri="{FF2B5EF4-FFF2-40B4-BE49-F238E27FC236}">
                  <a16:creationId xmlns:a16="http://schemas.microsoft.com/office/drawing/2014/main" id="{C153BB9F-C721-4C57-B90C-7F2B0965D53A}"/>
                </a:ext>
              </a:extLst>
            </p:cNvPr>
            <p:cNvSpPr>
              <a:spLocks noChangeShapeType="1"/>
            </p:cNvSpPr>
            <p:nvPr/>
          </p:nvSpPr>
          <p:spPr bwMode="auto">
            <a:xfrm flipH="1" flipV="1">
              <a:off x="3571" y="1897"/>
              <a:ext cx="190" cy="1491"/>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defTabSz="914353" eaLnBrk="0" fontAlgn="base" hangingPunct="0">
                <a:spcBef>
                  <a:spcPct val="0"/>
                </a:spcBef>
                <a:spcAft>
                  <a:spcPct val="0"/>
                </a:spcAft>
                <a:defRPr/>
              </a:pPr>
              <a:endParaRPr lang="en-US">
                <a:solidFill>
                  <a:srgbClr val="000000"/>
                </a:solidFill>
                <a:latin typeface="Arial" panose="020B0604020202020204" pitchFamily="34" charset="0"/>
                <a:ea typeface="MS PGothic" panose="020B0600070205080204" pitchFamily="34" charset="-128"/>
                <a:sym typeface="Helvetica Light"/>
              </a:endParaRPr>
            </a:p>
          </p:txBody>
        </p:sp>
        <p:sp>
          <p:nvSpPr>
            <p:cNvPr id="59455" name="Line 42">
              <a:extLst>
                <a:ext uri="{FF2B5EF4-FFF2-40B4-BE49-F238E27FC236}">
                  <a16:creationId xmlns:a16="http://schemas.microsoft.com/office/drawing/2014/main" id="{E2B451A4-2711-4965-9055-0F8CE629853F}"/>
                </a:ext>
              </a:extLst>
            </p:cNvPr>
            <p:cNvSpPr>
              <a:spLocks noChangeShapeType="1"/>
            </p:cNvSpPr>
            <p:nvPr/>
          </p:nvSpPr>
          <p:spPr bwMode="auto">
            <a:xfrm flipV="1">
              <a:off x="3761" y="1952"/>
              <a:ext cx="481" cy="1423"/>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pPr defTabSz="914353" eaLnBrk="0" fontAlgn="base" hangingPunct="0">
                <a:spcBef>
                  <a:spcPct val="0"/>
                </a:spcBef>
                <a:spcAft>
                  <a:spcPct val="0"/>
                </a:spcAft>
                <a:defRPr/>
              </a:pPr>
              <a:endParaRPr lang="en-US">
                <a:solidFill>
                  <a:srgbClr val="000000"/>
                </a:solidFill>
                <a:latin typeface="Arial" panose="020B0604020202020204" pitchFamily="34" charset="0"/>
                <a:ea typeface="MS PGothic" panose="020B0600070205080204" pitchFamily="34" charset="-128"/>
                <a:sym typeface="Helvetica Light"/>
              </a:endParaRPr>
            </a:p>
          </p:txBody>
        </p:sp>
        <p:grpSp>
          <p:nvGrpSpPr>
            <p:cNvPr id="59456" name="Group 43">
              <a:extLst>
                <a:ext uri="{FF2B5EF4-FFF2-40B4-BE49-F238E27FC236}">
                  <a16:creationId xmlns:a16="http://schemas.microsoft.com/office/drawing/2014/main" id="{D7A32795-828E-4228-A9E2-89FE69ADB8B6}"/>
                </a:ext>
              </a:extLst>
            </p:cNvPr>
            <p:cNvGrpSpPr>
              <a:grpSpLocks/>
            </p:cNvGrpSpPr>
            <p:nvPr/>
          </p:nvGrpSpPr>
          <p:grpSpPr bwMode="auto">
            <a:xfrm>
              <a:off x="3740" y="3268"/>
              <a:ext cx="298" cy="190"/>
              <a:chOff x="3740" y="3268"/>
              <a:chExt cx="298" cy="190"/>
            </a:xfrm>
          </p:grpSpPr>
          <p:sp>
            <p:nvSpPr>
              <p:cNvPr id="59457" name="Line 44">
                <a:extLst>
                  <a:ext uri="{FF2B5EF4-FFF2-40B4-BE49-F238E27FC236}">
                    <a16:creationId xmlns:a16="http://schemas.microsoft.com/office/drawing/2014/main" id="{CDC5BDF1-1D32-4ED6-AFFE-CDCC351E523C}"/>
                  </a:ext>
                </a:extLst>
              </p:cNvPr>
              <p:cNvSpPr>
                <a:spLocks noChangeShapeType="1"/>
              </p:cNvSpPr>
              <p:nvPr/>
            </p:nvSpPr>
            <p:spPr bwMode="auto">
              <a:xfrm>
                <a:off x="3740" y="3375"/>
                <a:ext cx="4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353" eaLnBrk="0" fontAlgn="base" hangingPunct="0">
                  <a:spcBef>
                    <a:spcPct val="0"/>
                  </a:spcBef>
                  <a:spcAft>
                    <a:spcPct val="0"/>
                  </a:spcAft>
                  <a:defRPr/>
                </a:pPr>
                <a:endParaRPr lang="en-US">
                  <a:solidFill>
                    <a:srgbClr val="000000"/>
                  </a:solidFill>
                  <a:latin typeface="Arial" panose="020B0604020202020204" pitchFamily="34" charset="0"/>
                  <a:ea typeface="MS PGothic" panose="020B0600070205080204" pitchFamily="34" charset="-128"/>
                  <a:sym typeface="Helvetica Light"/>
                </a:endParaRPr>
              </a:p>
            </p:txBody>
          </p:sp>
          <p:graphicFrame>
            <p:nvGraphicFramePr>
              <p:cNvPr id="59458" name="Object 45">
                <a:extLst>
                  <a:ext uri="{FF2B5EF4-FFF2-40B4-BE49-F238E27FC236}">
                    <a16:creationId xmlns:a16="http://schemas.microsoft.com/office/drawing/2014/main" id="{60BB38CD-32E2-4FEF-838D-15B8C161F021}"/>
                  </a:ext>
                </a:extLst>
              </p:cNvPr>
              <p:cNvGraphicFramePr>
                <a:graphicFrameLocks noChangeAspect="1"/>
              </p:cNvGraphicFramePr>
              <p:nvPr/>
            </p:nvGraphicFramePr>
            <p:xfrm>
              <a:off x="3807" y="3268"/>
              <a:ext cx="231" cy="190"/>
            </p:xfrm>
            <a:graphic>
              <a:graphicData uri="http://schemas.openxmlformats.org/presentationml/2006/ole">
                <mc:AlternateContent xmlns:mc="http://schemas.openxmlformats.org/markup-compatibility/2006">
                  <mc:Choice xmlns:v="urn:schemas-microsoft-com:vml" Requires="v">
                    <p:oleObj spid="_x0000_s12330" name="Equation" r:id="rId30" imgW="203200" imgH="165100" progId="Equation.3">
                      <p:embed/>
                    </p:oleObj>
                  </mc:Choice>
                  <mc:Fallback>
                    <p:oleObj name="Equation" r:id="rId30" imgW="203200" imgH="165100" progId="Equation.3">
                      <p:embed/>
                      <p:pic>
                        <p:nvPicPr>
                          <p:cNvPr id="59458" name="Object 45">
                            <a:extLst>
                              <a:ext uri="{FF2B5EF4-FFF2-40B4-BE49-F238E27FC236}">
                                <a16:creationId xmlns:a16="http://schemas.microsoft.com/office/drawing/2014/main" id="{60BB38CD-32E2-4FEF-838D-15B8C161F021}"/>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807" y="3268"/>
                            <a:ext cx="231" cy="1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grpSp>
      <p:grpSp>
        <p:nvGrpSpPr>
          <p:cNvPr id="13" name="Group 46">
            <a:extLst>
              <a:ext uri="{FF2B5EF4-FFF2-40B4-BE49-F238E27FC236}">
                <a16:creationId xmlns:a16="http://schemas.microsoft.com/office/drawing/2014/main" id="{3F83C00C-95B2-45F6-80F3-BF5259450A7B}"/>
              </a:ext>
            </a:extLst>
          </p:cNvPr>
          <p:cNvGrpSpPr>
            <a:grpSpLocks/>
          </p:cNvGrpSpPr>
          <p:nvPr/>
        </p:nvGrpSpPr>
        <p:grpSpPr bwMode="auto">
          <a:xfrm>
            <a:off x="6181725" y="2219325"/>
            <a:ext cx="4059238" cy="1606550"/>
            <a:chOff x="2879" y="1595"/>
            <a:chExt cx="2557" cy="1012"/>
          </a:xfrm>
        </p:grpSpPr>
        <p:grpSp>
          <p:nvGrpSpPr>
            <p:cNvPr id="59438" name="Group 47">
              <a:extLst>
                <a:ext uri="{FF2B5EF4-FFF2-40B4-BE49-F238E27FC236}">
                  <a16:creationId xmlns:a16="http://schemas.microsoft.com/office/drawing/2014/main" id="{866CF091-5C2D-4496-87BE-831770935A33}"/>
                </a:ext>
              </a:extLst>
            </p:cNvPr>
            <p:cNvGrpSpPr>
              <a:grpSpLocks/>
            </p:cNvGrpSpPr>
            <p:nvPr/>
          </p:nvGrpSpPr>
          <p:grpSpPr bwMode="auto">
            <a:xfrm>
              <a:off x="2879" y="1605"/>
              <a:ext cx="2557" cy="1002"/>
              <a:chOff x="2879" y="1605"/>
              <a:chExt cx="2557" cy="1002"/>
            </a:xfrm>
          </p:grpSpPr>
          <p:grpSp>
            <p:nvGrpSpPr>
              <p:cNvPr id="59445" name="Group 48">
                <a:extLst>
                  <a:ext uri="{FF2B5EF4-FFF2-40B4-BE49-F238E27FC236}">
                    <a16:creationId xmlns:a16="http://schemas.microsoft.com/office/drawing/2014/main" id="{DBA3A629-0C35-4928-9316-6F247AF23F33}"/>
                  </a:ext>
                </a:extLst>
              </p:cNvPr>
              <p:cNvGrpSpPr>
                <a:grpSpLocks/>
              </p:cNvGrpSpPr>
              <p:nvPr/>
            </p:nvGrpSpPr>
            <p:grpSpPr bwMode="auto">
              <a:xfrm>
                <a:off x="2879" y="1605"/>
                <a:ext cx="2557" cy="1002"/>
                <a:chOff x="2879" y="1605"/>
                <a:chExt cx="2557" cy="1002"/>
              </a:xfrm>
            </p:grpSpPr>
            <p:grpSp>
              <p:nvGrpSpPr>
                <p:cNvPr id="59447" name="Group 49">
                  <a:extLst>
                    <a:ext uri="{FF2B5EF4-FFF2-40B4-BE49-F238E27FC236}">
                      <a16:creationId xmlns:a16="http://schemas.microsoft.com/office/drawing/2014/main" id="{3894C113-E39D-467C-B36B-BDB7918377A6}"/>
                    </a:ext>
                  </a:extLst>
                </p:cNvPr>
                <p:cNvGrpSpPr>
                  <a:grpSpLocks/>
                </p:cNvGrpSpPr>
                <p:nvPr/>
              </p:nvGrpSpPr>
              <p:grpSpPr bwMode="auto">
                <a:xfrm>
                  <a:off x="2879" y="1605"/>
                  <a:ext cx="2453" cy="473"/>
                  <a:chOff x="475" y="1316"/>
                  <a:chExt cx="2453" cy="473"/>
                </a:xfrm>
              </p:grpSpPr>
              <p:sp>
                <p:nvSpPr>
                  <p:cNvPr id="59452" name="AutoShape 50">
                    <a:extLst>
                      <a:ext uri="{FF2B5EF4-FFF2-40B4-BE49-F238E27FC236}">
                        <a16:creationId xmlns:a16="http://schemas.microsoft.com/office/drawing/2014/main" id="{73B36127-9445-4F3F-A336-8DA8F59654FF}"/>
                      </a:ext>
                    </a:extLst>
                  </p:cNvPr>
                  <p:cNvSpPr>
                    <a:spLocks noChangeArrowheads="1"/>
                  </p:cNvSpPr>
                  <p:nvPr/>
                </p:nvSpPr>
                <p:spPr bwMode="auto">
                  <a:xfrm>
                    <a:off x="475" y="1335"/>
                    <a:ext cx="2453" cy="454"/>
                  </a:xfrm>
                  <a:prstGeom prst="parallelogram">
                    <a:avLst>
                      <a:gd name="adj" fmla="val 135077"/>
                    </a:avLst>
                  </a:prstGeom>
                  <a:solidFill>
                    <a:srgbClr val="FF9900">
                      <a:alpha val="25098"/>
                    </a:srgbClr>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hangingPunct="0">
                      <a:spcBef>
                        <a:spcPct val="0"/>
                      </a:spcBef>
                      <a:spcAft>
                        <a:spcPct val="0"/>
                      </a:spcAft>
                      <a:defRPr/>
                    </a:pPr>
                    <a:endParaRPr lang="en-US" altLang="en-US" sz="1800">
                      <a:solidFill>
                        <a:srgbClr val="000000"/>
                      </a:solidFill>
                      <a:sym typeface="Helvetica Light"/>
                    </a:endParaRPr>
                  </a:p>
                </p:txBody>
              </p:sp>
              <p:graphicFrame>
                <p:nvGraphicFramePr>
                  <p:cNvPr id="59453" name="Object 51">
                    <a:extLst>
                      <a:ext uri="{FF2B5EF4-FFF2-40B4-BE49-F238E27FC236}">
                        <a16:creationId xmlns:a16="http://schemas.microsoft.com/office/drawing/2014/main" id="{C0A97913-8252-4866-BDA5-881E3DA25A39}"/>
                      </a:ext>
                    </a:extLst>
                  </p:cNvPr>
                  <p:cNvGraphicFramePr>
                    <a:graphicFrameLocks noChangeAspect="1"/>
                  </p:cNvGraphicFramePr>
                  <p:nvPr/>
                </p:nvGraphicFramePr>
                <p:xfrm>
                  <a:off x="2383" y="1316"/>
                  <a:ext cx="363" cy="190"/>
                </p:xfrm>
                <a:graphic>
                  <a:graphicData uri="http://schemas.openxmlformats.org/presentationml/2006/ole">
                    <mc:AlternateContent xmlns:mc="http://schemas.openxmlformats.org/markup-compatibility/2006">
                      <mc:Choice xmlns:v="urn:schemas-microsoft-com:vml" Requires="v">
                        <p:oleObj spid="_x0000_s12331" name="Equation" r:id="rId32" imgW="317500" imgH="165100" progId="Equation.3">
                          <p:embed/>
                        </p:oleObj>
                      </mc:Choice>
                      <mc:Fallback>
                        <p:oleObj name="Equation" r:id="rId32" imgW="317500" imgH="165100" progId="Equation.3">
                          <p:embed/>
                          <p:pic>
                            <p:nvPicPr>
                              <p:cNvPr id="59453" name="Object 51">
                                <a:extLst>
                                  <a:ext uri="{FF2B5EF4-FFF2-40B4-BE49-F238E27FC236}">
                                    <a16:creationId xmlns:a16="http://schemas.microsoft.com/office/drawing/2014/main" id="{C0A97913-8252-4866-BDA5-881E3DA25A39}"/>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383" y="1316"/>
                                <a:ext cx="363" cy="19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sp>
              <p:nvSpPr>
                <p:cNvPr id="59448" name="Line 52">
                  <a:extLst>
                    <a:ext uri="{FF2B5EF4-FFF2-40B4-BE49-F238E27FC236}">
                      <a16:creationId xmlns:a16="http://schemas.microsoft.com/office/drawing/2014/main" id="{A8C7A23F-A44E-49C1-9785-5B67FC22CED2}"/>
                    </a:ext>
                  </a:extLst>
                </p:cNvPr>
                <p:cNvSpPr>
                  <a:spLocks noChangeShapeType="1"/>
                </p:cNvSpPr>
                <p:nvPr/>
              </p:nvSpPr>
              <p:spPr bwMode="auto">
                <a:xfrm>
                  <a:off x="3771" y="1865"/>
                  <a:ext cx="16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353" eaLnBrk="0" fontAlgn="base" hangingPunct="0">
                    <a:spcBef>
                      <a:spcPct val="0"/>
                    </a:spcBef>
                    <a:spcAft>
                      <a:spcPct val="0"/>
                    </a:spcAft>
                    <a:defRPr/>
                  </a:pPr>
                  <a:endParaRPr lang="en-US">
                    <a:solidFill>
                      <a:srgbClr val="000000"/>
                    </a:solidFill>
                    <a:latin typeface="Arial" panose="020B0604020202020204" pitchFamily="34" charset="0"/>
                    <a:ea typeface="MS PGothic" panose="020B0600070205080204" pitchFamily="34" charset="-128"/>
                    <a:sym typeface="Helvetica Light"/>
                  </a:endParaRPr>
                </a:p>
              </p:txBody>
            </p:sp>
            <p:sp>
              <p:nvSpPr>
                <p:cNvPr id="59449" name="Line 53">
                  <a:extLst>
                    <a:ext uri="{FF2B5EF4-FFF2-40B4-BE49-F238E27FC236}">
                      <a16:creationId xmlns:a16="http://schemas.microsoft.com/office/drawing/2014/main" id="{BE1B893E-8DEE-4D37-A458-16C6A4848BC9}"/>
                    </a:ext>
                  </a:extLst>
                </p:cNvPr>
                <p:cNvSpPr>
                  <a:spLocks noChangeShapeType="1"/>
                </p:cNvSpPr>
                <p:nvPr/>
              </p:nvSpPr>
              <p:spPr bwMode="auto">
                <a:xfrm flipH="1">
                  <a:off x="3019" y="1865"/>
                  <a:ext cx="739" cy="5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353" eaLnBrk="0" fontAlgn="base" hangingPunct="0">
                    <a:spcBef>
                      <a:spcPct val="0"/>
                    </a:spcBef>
                    <a:spcAft>
                      <a:spcPct val="0"/>
                    </a:spcAft>
                    <a:defRPr/>
                  </a:pPr>
                  <a:endParaRPr lang="en-US">
                    <a:solidFill>
                      <a:srgbClr val="000000"/>
                    </a:solidFill>
                    <a:latin typeface="Arial" panose="020B0604020202020204" pitchFamily="34" charset="0"/>
                    <a:ea typeface="MS PGothic" panose="020B0600070205080204" pitchFamily="34" charset="-128"/>
                    <a:sym typeface="Helvetica Light"/>
                  </a:endParaRPr>
                </a:p>
              </p:txBody>
            </p:sp>
            <p:graphicFrame>
              <p:nvGraphicFramePr>
                <p:cNvPr id="59450" name="Object 54">
                  <a:extLst>
                    <a:ext uri="{FF2B5EF4-FFF2-40B4-BE49-F238E27FC236}">
                      <a16:creationId xmlns:a16="http://schemas.microsoft.com/office/drawing/2014/main" id="{D10F4E1B-1098-4971-A34E-0FD32DE8FB34}"/>
                    </a:ext>
                  </a:extLst>
                </p:cNvPr>
                <p:cNvGraphicFramePr>
                  <a:graphicFrameLocks noChangeAspect="1"/>
                </p:cNvGraphicFramePr>
                <p:nvPr/>
              </p:nvGraphicFramePr>
              <p:xfrm>
                <a:off x="5277" y="1907"/>
                <a:ext cx="159" cy="189"/>
              </p:xfrm>
              <a:graphic>
                <a:graphicData uri="http://schemas.openxmlformats.org/presentationml/2006/ole">
                  <mc:AlternateContent xmlns:mc="http://schemas.openxmlformats.org/markup-compatibility/2006">
                    <mc:Choice xmlns:v="urn:schemas-microsoft-com:vml" Requires="v">
                      <p:oleObj spid="_x0000_s12332" name="Equation" r:id="rId34" imgW="139700" imgH="165100" progId="Equation.3">
                        <p:embed/>
                      </p:oleObj>
                    </mc:Choice>
                    <mc:Fallback>
                      <p:oleObj name="Equation" r:id="rId34" imgW="139700" imgH="165100" progId="Equation.3">
                        <p:embed/>
                        <p:pic>
                          <p:nvPicPr>
                            <p:cNvPr id="59450" name="Object 54">
                              <a:extLst>
                                <a:ext uri="{FF2B5EF4-FFF2-40B4-BE49-F238E27FC236}">
                                  <a16:creationId xmlns:a16="http://schemas.microsoft.com/office/drawing/2014/main" id="{D10F4E1B-1098-4971-A34E-0FD32DE8FB34}"/>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5277" y="1907"/>
                              <a:ext cx="159" cy="1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59451" name="Object 55">
                  <a:extLst>
                    <a:ext uri="{FF2B5EF4-FFF2-40B4-BE49-F238E27FC236}">
                      <a16:creationId xmlns:a16="http://schemas.microsoft.com/office/drawing/2014/main" id="{C6E95622-937E-4231-915D-CC94CCAD4921}"/>
                    </a:ext>
                  </a:extLst>
                </p:cNvPr>
                <p:cNvGraphicFramePr>
                  <a:graphicFrameLocks noChangeAspect="1"/>
                </p:cNvGraphicFramePr>
                <p:nvPr/>
              </p:nvGraphicFramePr>
              <p:xfrm>
                <a:off x="3071" y="2374"/>
                <a:ext cx="173" cy="233"/>
              </p:xfrm>
              <a:graphic>
                <a:graphicData uri="http://schemas.openxmlformats.org/presentationml/2006/ole">
                  <mc:AlternateContent xmlns:mc="http://schemas.openxmlformats.org/markup-compatibility/2006">
                    <mc:Choice xmlns:v="urn:schemas-microsoft-com:vml" Requires="v">
                      <p:oleObj spid="_x0000_s12333" name="Equation" r:id="rId36" imgW="152400" imgH="203200" progId="Equation.3">
                        <p:embed/>
                      </p:oleObj>
                    </mc:Choice>
                    <mc:Fallback>
                      <p:oleObj name="Equation" r:id="rId36" imgW="152400" imgH="203200" progId="Equation.3">
                        <p:embed/>
                        <p:pic>
                          <p:nvPicPr>
                            <p:cNvPr id="59451" name="Object 55">
                              <a:extLst>
                                <a:ext uri="{FF2B5EF4-FFF2-40B4-BE49-F238E27FC236}">
                                  <a16:creationId xmlns:a16="http://schemas.microsoft.com/office/drawing/2014/main" id="{C6E95622-937E-4231-915D-CC94CCAD4921}"/>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071" y="2374"/>
                              <a:ext cx="173"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graphicFrame>
            <p:nvGraphicFramePr>
              <p:cNvPr id="59446" name="Object 56">
                <a:extLst>
                  <a:ext uri="{FF2B5EF4-FFF2-40B4-BE49-F238E27FC236}">
                    <a16:creationId xmlns:a16="http://schemas.microsoft.com/office/drawing/2014/main" id="{841CD605-F5BE-439C-9293-F29D6990C688}"/>
                  </a:ext>
                </a:extLst>
              </p:cNvPr>
              <p:cNvGraphicFramePr>
                <a:graphicFrameLocks noChangeAspect="1"/>
              </p:cNvGraphicFramePr>
              <p:nvPr/>
            </p:nvGraphicFramePr>
            <p:xfrm>
              <a:off x="3764" y="1684"/>
              <a:ext cx="101" cy="190"/>
            </p:xfrm>
            <a:graphic>
              <a:graphicData uri="http://schemas.openxmlformats.org/presentationml/2006/ole">
                <mc:AlternateContent xmlns:mc="http://schemas.openxmlformats.org/markup-compatibility/2006">
                  <mc:Choice xmlns:v="urn:schemas-microsoft-com:vml" Requires="v">
                    <p:oleObj spid="_x0000_s12334" name="Equation" r:id="rId38" imgW="88900" imgH="165100" progId="Equation.3">
                      <p:embed/>
                    </p:oleObj>
                  </mc:Choice>
                  <mc:Fallback>
                    <p:oleObj name="Equation" r:id="rId38" imgW="88900" imgH="165100" progId="Equation.3">
                      <p:embed/>
                      <p:pic>
                        <p:nvPicPr>
                          <p:cNvPr id="59446" name="Object 56">
                            <a:extLst>
                              <a:ext uri="{FF2B5EF4-FFF2-40B4-BE49-F238E27FC236}">
                                <a16:creationId xmlns:a16="http://schemas.microsoft.com/office/drawing/2014/main" id="{841CD605-F5BE-439C-9293-F29D6990C688}"/>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3764" y="1684"/>
                            <a:ext cx="101" cy="1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grpSp>
          <p:nvGrpSpPr>
            <p:cNvPr id="59439" name="Group 57">
              <a:extLst>
                <a:ext uri="{FF2B5EF4-FFF2-40B4-BE49-F238E27FC236}">
                  <a16:creationId xmlns:a16="http://schemas.microsoft.com/office/drawing/2014/main" id="{095CA23A-ADCC-4EF9-902C-80192FD6D0D1}"/>
                </a:ext>
              </a:extLst>
            </p:cNvPr>
            <p:cNvGrpSpPr>
              <a:grpSpLocks/>
            </p:cNvGrpSpPr>
            <p:nvPr/>
          </p:nvGrpSpPr>
          <p:grpSpPr bwMode="auto">
            <a:xfrm>
              <a:off x="4207" y="1811"/>
              <a:ext cx="259" cy="288"/>
              <a:chOff x="4207" y="1811"/>
              <a:chExt cx="259" cy="288"/>
            </a:xfrm>
          </p:grpSpPr>
          <p:graphicFrame>
            <p:nvGraphicFramePr>
              <p:cNvPr id="59443" name="Object 58">
                <a:extLst>
                  <a:ext uri="{FF2B5EF4-FFF2-40B4-BE49-F238E27FC236}">
                    <a16:creationId xmlns:a16="http://schemas.microsoft.com/office/drawing/2014/main" id="{A7D39AA5-2AA7-4731-B22C-9DC17783BE79}"/>
                  </a:ext>
                </a:extLst>
              </p:cNvPr>
              <p:cNvGraphicFramePr>
                <a:graphicFrameLocks noChangeAspect="1"/>
              </p:cNvGraphicFramePr>
              <p:nvPr/>
            </p:nvGraphicFramePr>
            <p:xfrm>
              <a:off x="4261" y="1811"/>
              <a:ext cx="205" cy="288"/>
            </p:xfrm>
            <a:graphic>
              <a:graphicData uri="http://schemas.openxmlformats.org/presentationml/2006/ole">
                <mc:AlternateContent xmlns:mc="http://schemas.openxmlformats.org/markup-compatibility/2006">
                  <mc:Choice xmlns:v="urn:schemas-microsoft-com:vml" Requires="v">
                    <p:oleObj spid="_x0000_s12335" name="Equation" r:id="rId40" imgW="127000" imgH="177800" progId="Equation.3">
                      <p:embed/>
                    </p:oleObj>
                  </mc:Choice>
                  <mc:Fallback>
                    <p:oleObj name="Equation" r:id="rId40" imgW="127000" imgH="177800" progId="Equation.3">
                      <p:embed/>
                      <p:pic>
                        <p:nvPicPr>
                          <p:cNvPr id="59443" name="Object 58">
                            <a:extLst>
                              <a:ext uri="{FF2B5EF4-FFF2-40B4-BE49-F238E27FC236}">
                                <a16:creationId xmlns:a16="http://schemas.microsoft.com/office/drawing/2014/main" id="{A7D39AA5-2AA7-4731-B22C-9DC17783BE79}"/>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4261" y="1811"/>
                            <a:ext cx="20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59444" name="Oval 59">
                <a:extLst>
                  <a:ext uri="{FF2B5EF4-FFF2-40B4-BE49-F238E27FC236}">
                    <a16:creationId xmlns:a16="http://schemas.microsoft.com/office/drawing/2014/main" id="{77F8F897-F5E9-4AAD-8C31-60976DA29CA7}"/>
                  </a:ext>
                </a:extLst>
              </p:cNvPr>
              <p:cNvSpPr>
                <a:spLocks noChangeArrowheads="1"/>
              </p:cNvSpPr>
              <p:nvPr/>
            </p:nvSpPr>
            <p:spPr bwMode="auto">
              <a:xfrm>
                <a:off x="4207" y="1921"/>
                <a:ext cx="56" cy="56"/>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hangingPunct="0">
                  <a:spcBef>
                    <a:spcPct val="0"/>
                  </a:spcBef>
                  <a:spcAft>
                    <a:spcPct val="0"/>
                  </a:spcAft>
                  <a:defRPr/>
                </a:pPr>
                <a:endParaRPr lang="en-US" altLang="en-US" sz="1800">
                  <a:solidFill>
                    <a:srgbClr val="000000"/>
                  </a:solidFill>
                  <a:sym typeface="Helvetica Light"/>
                </a:endParaRPr>
              </a:p>
            </p:txBody>
          </p:sp>
        </p:grpSp>
        <p:grpSp>
          <p:nvGrpSpPr>
            <p:cNvPr id="59440" name="Group 60">
              <a:extLst>
                <a:ext uri="{FF2B5EF4-FFF2-40B4-BE49-F238E27FC236}">
                  <a16:creationId xmlns:a16="http://schemas.microsoft.com/office/drawing/2014/main" id="{FC4B7E7A-C63A-422F-B58F-28325C7DA4FE}"/>
                </a:ext>
              </a:extLst>
            </p:cNvPr>
            <p:cNvGrpSpPr>
              <a:grpSpLocks/>
            </p:cNvGrpSpPr>
            <p:nvPr/>
          </p:nvGrpSpPr>
          <p:grpSpPr bwMode="auto">
            <a:xfrm>
              <a:off x="3547" y="1595"/>
              <a:ext cx="177" cy="327"/>
              <a:chOff x="3547" y="1595"/>
              <a:chExt cx="177" cy="327"/>
            </a:xfrm>
          </p:grpSpPr>
          <p:sp>
            <p:nvSpPr>
              <p:cNvPr id="59441" name="Oval 61">
                <a:extLst>
                  <a:ext uri="{FF2B5EF4-FFF2-40B4-BE49-F238E27FC236}">
                    <a16:creationId xmlns:a16="http://schemas.microsoft.com/office/drawing/2014/main" id="{2D8B18AE-524B-4728-B19B-DB99F27ED466}"/>
                  </a:ext>
                </a:extLst>
              </p:cNvPr>
              <p:cNvSpPr>
                <a:spLocks noChangeArrowheads="1"/>
              </p:cNvSpPr>
              <p:nvPr/>
            </p:nvSpPr>
            <p:spPr bwMode="auto">
              <a:xfrm>
                <a:off x="3547" y="1866"/>
                <a:ext cx="56" cy="56"/>
              </a:xfrm>
              <a:prstGeom prst="ellipse">
                <a:avLst/>
              </a:prstGeom>
              <a:solidFill>
                <a:srgbClr val="FFFF00"/>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hangingPunct="0">
                  <a:spcBef>
                    <a:spcPct val="0"/>
                  </a:spcBef>
                  <a:spcAft>
                    <a:spcPct val="0"/>
                  </a:spcAft>
                  <a:defRPr/>
                </a:pPr>
                <a:endParaRPr lang="en-US" altLang="en-US" sz="1800">
                  <a:solidFill>
                    <a:srgbClr val="000000"/>
                  </a:solidFill>
                  <a:sym typeface="Helvetica Light"/>
                </a:endParaRPr>
              </a:p>
            </p:txBody>
          </p:sp>
          <p:graphicFrame>
            <p:nvGraphicFramePr>
              <p:cNvPr id="59442" name="Object 62">
                <a:extLst>
                  <a:ext uri="{FF2B5EF4-FFF2-40B4-BE49-F238E27FC236}">
                    <a16:creationId xmlns:a16="http://schemas.microsoft.com/office/drawing/2014/main" id="{CD7B3589-8876-4F71-96B5-8DF9F49AFCD3}"/>
                  </a:ext>
                </a:extLst>
              </p:cNvPr>
              <p:cNvGraphicFramePr>
                <a:graphicFrameLocks noChangeAspect="1"/>
              </p:cNvGraphicFramePr>
              <p:nvPr/>
            </p:nvGraphicFramePr>
            <p:xfrm>
              <a:off x="3560" y="1595"/>
              <a:ext cx="164" cy="309"/>
            </p:xfrm>
            <a:graphic>
              <a:graphicData uri="http://schemas.openxmlformats.org/presentationml/2006/ole">
                <mc:AlternateContent xmlns:mc="http://schemas.openxmlformats.org/markup-compatibility/2006">
                  <mc:Choice xmlns:v="urn:schemas-microsoft-com:vml" Requires="v">
                    <p:oleObj spid="_x0000_s12336" name="Equation" r:id="rId42" imgW="101600" imgH="190500" progId="Equation.3">
                      <p:embed/>
                    </p:oleObj>
                  </mc:Choice>
                  <mc:Fallback>
                    <p:oleObj name="Equation" r:id="rId42" imgW="101600" imgH="190500" progId="Equation.3">
                      <p:embed/>
                      <p:pic>
                        <p:nvPicPr>
                          <p:cNvPr id="59442" name="Object 62">
                            <a:extLst>
                              <a:ext uri="{FF2B5EF4-FFF2-40B4-BE49-F238E27FC236}">
                                <a16:creationId xmlns:a16="http://schemas.microsoft.com/office/drawing/2014/main" id="{CD7B3589-8876-4F71-96B5-8DF9F49AFCD3}"/>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3560" y="1595"/>
                            <a:ext cx="164" cy="3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grpSp>
      <p:sp>
        <p:nvSpPr>
          <p:cNvPr id="59413" name="Text Box 63">
            <a:extLst>
              <a:ext uri="{FF2B5EF4-FFF2-40B4-BE49-F238E27FC236}">
                <a16:creationId xmlns:a16="http://schemas.microsoft.com/office/drawing/2014/main" id="{4C2ACCDB-6B4B-4CD9-B57D-0731FCAF3F9D}"/>
              </a:ext>
            </a:extLst>
          </p:cNvPr>
          <p:cNvSpPr txBox="1">
            <a:spLocks noChangeArrowheads="1"/>
          </p:cNvSpPr>
          <p:nvPr/>
        </p:nvSpPr>
        <p:spPr bwMode="auto">
          <a:xfrm>
            <a:off x="1831975" y="1085851"/>
            <a:ext cx="340189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hangingPunct="0">
              <a:spcBef>
                <a:spcPct val="0"/>
              </a:spcBef>
              <a:spcAft>
                <a:spcPct val="0"/>
              </a:spcAft>
              <a:defRPr/>
            </a:pPr>
            <a:r>
              <a:rPr lang="en-US" altLang="ja-JP" sz="2000" i="1">
                <a:solidFill>
                  <a:srgbClr val="000000"/>
                </a:solidFill>
                <a:sym typeface="Helvetica Light"/>
              </a:rPr>
              <a:t>(p,q)-</a:t>
            </a:r>
            <a:r>
              <a:rPr lang="en-US" altLang="ja-JP" sz="2000">
                <a:solidFill>
                  <a:srgbClr val="000000"/>
                </a:solidFill>
                <a:sym typeface="Helvetica Light"/>
              </a:rPr>
              <a:t>space (gradient space)</a:t>
            </a:r>
          </a:p>
        </p:txBody>
      </p:sp>
      <p:grpSp>
        <p:nvGrpSpPr>
          <p:cNvPr id="19" name="Group 64">
            <a:extLst>
              <a:ext uri="{FF2B5EF4-FFF2-40B4-BE49-F238E27FC236}">
                <a16:creationId xmlns:a16="http://schemas.microsoft.com/office/drawing/2014/main" id="{4B37EF82-5F5B-4F74-8DA5-58122B88EF92}"/>
              </a:ext>
            </a:extLst>
          </p:cNvPr>
          <p:cNvGrpSpPr>
            <a:grpSpLocks/>
          </p:cNvGrpSpPr>
          <p:nvPr/>
        </p:nvGrpSpPr>
        <p:grpSpPr bwMode="auto">
          <a:xfrm>
            <a:off x="6067425" y="1085850"/>
            <a:ext cx="2725738" cy="4052888"/>
            <a:chOff x="2807" y="881"/>
            <a:chExt cx="1717" cy="2553"/>
          </a:xfrm>
        </p:grpSpPr>
        <p:grpSp>
          <p:nvGrpSpPr>
            <p:cNvPr id="59429" name="Group 65">
              <a:extLst>
                <a:ext uri="{FF2B5EF4-FFF2-40B4-BE49-F238E27FC236}">
                  <a16:creationId xmlns:a16="http://schemas.microsoft.com/office/drawing/2014/main" id="{22DF6775-3944-40BE-B66B-0D91B999F2FE}"/>
                </a:ext>
              </a:extLst>
            </p:cNvPr>
            <p:cNvGrpSpPr>
              <a:grpSpLocks/>
            </p:cNvGrpSpPr>
            <p:nvPr/>
          </p:nvGrpSpPr>
          <p:grpSpPr bwMode="auto">
            <a:xfrm>
              <a:off x="3285" y="1121"/>
              <a:ext cx="1239" cy="2313"/>
              <a:chOff x="3285" y="1121"/>
              <a:chExt cx="1239" cy="2313"/>
            </a:xfrm>
          </p:grpSpPr>
          <p:sp>
            <p:nvSpPr>
              <p:cNvPr id="59431" name="Line 66">
                <a:extLst>
                  <a:ext uri="{FF2B5EF4-FFF2-40B4-BE49-F238E27FC236}">
                    <a16:creationId xmlns:a16="http://schemas.microsoft.com/office/drawing/2014/main" id="{D905B646-90D6-4492-841A-CE9175FF4860}"/>
                  </a:ext>
                </a:extLst>
              </p:cNvPr>
              <p:cNvSpPr>
                <a:spLocks noChangeShapeType="1"/>
              </p:cNvSpPr>
              <p:nvPr/>
            </p:nvSpPr>
            <p:spPr bwMode="auto">
              <a:xfrm flipV="1">
                <a:off x="3767" y="1176"/>
                <a:ext cx="0" cy="225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353" eaLnBrk="0" fontAlgn="base" hangingPunct="0">
                  <a:spcBef>
                    <a:spcPct val="0"/>
                  </a:spcBef>
                  <a:spcAft>
                    <a:spcPct val="0"/>
                  </a:spcAft>
                  <a:defRPr/>
                </a:pPr>
                <a:endParaRPr lang="en-US">
                  <a:solidFill>
                    <a:srgbClr val="000000"/>
                  </a:solidFill>
                  <a:latin typeface="Arial" panose="020B0604020202020204" pitchFamily="34" charset="0"/>
                  <a:ea typeface="MS PGothic" panose="020B0600070205080204" pitchFamily="34" charset="-128"/>
                  <a:sym typeface="Helvetica Light"/>
                </a:endParaRPr>
              </a:p>
            </p:txBody>
          </p:sp>
          <p:sp>
            <p:nvSpPr>
              <p:cNvPr id="59432" name="Line 67">
                <a:extLst>
                  <a:ext uri="{FF2B5EF4-FFF2-40B4-BE49-F238E27FC236}">
                    <a16:creationId xmlns:a16="http://schemas.microsoft.com/office/drawing/2014/main" id="{FE38F3B1-C7D0-4567-8BB5-99194BAC267C}"/>
                  </a:ext>
                </a:extLst>
              </p:cNvPr>
              <p:cNvSpPr>
                <a:spLocks noChangeShapeType="1"/>
              </p:cNvSpPr>
              <p:nvPr/>
            </p:nvSpPr>
            <p:spPr bwMode="auto">
              <a:xfrm>
                <a:off x="3760" y="2606"/>
                <a:ext cx="70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353" eaLnBrk="0" fontAlgn="base" hangingPunct="0">
                  <a:spcBef>
                    <a:spcPct val="0"/>
                  </a:spcBef>
                  <a:spcAft>
                    <a:spcPct val="0"/>
                  </a:spcAft>
                  <a:defRPr/>
                </a:pPr>
                <a:endParaRPr lang="en-US">
                  <a:solidFill>
                    <a:srgbClr val="000000"/>
                  </a:solidFill>
                  <a:latin typeface="Arial" panose="020B0604020202020204" pitchFamily="34" charset="0"/>
                  <a:ea typeface="MS PGothic" panose="020B0600070205080204" pitchFamily="34" charset="-128"/>
                  <a:sym typeface="Helvetica Light"/>
                </a:endParaRPr>
              </a:p>
            </p:txBody>
          </p:sp>
          <p:sp>
            <p:nvSpPr>
              <p:cNvPr id="59433" name="Line 68">
                <a:extLst>
                  <a:ext uri="{FF2B5EF4-FFF2-40B4-BE49-F238E27FC236}">
                    <a16:creationId xmlns:a16="http://schemas.microsoft.com/office/drawing/2014/main" id="{2BF476F9-4920-4658-BC43-190EF9100603}"/>
                  </a:ext>
                </a:extLst>
              </p:cNvPr>
              <p:cNvSpPr>
                <a:spLocks noChangeShapeType="1"/>
              </p:cNvSpPr>
              <p:nvPr/>
            </p:nvSpPr>
            <p:spPr bwMode="auto">
              <a:xfrm flipH="1">
                <a:off x="3285" y="2606"/>
                <a:ext cx="481" cy="3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353" eaLnBrk="0" fontAlgn="base" hangingPunct="0">
                  <a:spcBef>
                    <a:spcPct val="0"/>
                  </a:spcBef>
                  <a:spcAft>
                    <a:spcPct val="0"/>
                  </a:spcAft>
                  <a:defRPr/>
                </a:pPr>
                <a:endParaRPr lang="en-US">
                  <a:solidFill>
                    <a:srgbClr val="000000"/>
                  </a:solidFill>
                  <a:latin typeface="Arial" panose="020B0604020202020204" pitchFamily="34" charset="0"/>
                  <a:ea typeface="MS PGothic" panose="020B0600070205080204" pitchFamily="34" charset="-128"/>
                  <a:sym typeface="Helvetica Light"/>
                </a:endParaRPr>
              </a:p>
            </p:txBody>
          </p:sp>
          <p:sp>
            <p:nvSpPr>
              <p:cNvPr id="59434" name="Freeform 69">
                <a:extLst>
                  <a:ext uri="{FF2B5EF4-FFF2-40B4-BE49-F238E27FC236}">
                    <a16:creationId xmlns:a16="http://schemas.microsoft.com/office/drawing/2014/main" id="{68A96285-2380-4C62-82A7-62DED994D081}"/>
                  </a:ext>
                </a:extLst>
              </p:cNvPr>
              <p:cNvSpPr>
                <a:spLocks/>
              </p:cNvSpPr>
              <p:nvPr/>
            </p:nvSpPr>
            <p:spPr bwMode="auto">
              <a:xfrm>
                <a:off x="3455" y="2260"/>
                <a:ext cx="684" cy="583"/>
              </a:xfrm>
              <a:custGeom>
                <a:avLst/>
                <a:gdLst>
                  <a:gd name="T0" fmla="*/ 0 w 684"/>
                  <a:gd name="T1" fmla="*/ 583 h 583"/>
                  <a:gd name="T2" fmla="*/ 311 w 684"/>
                  <a:gd name="T3" fmla="*/ 0 h 583"/>
                  <a:gd name="T4" fmla="*/ 684 w 684"/>
                  <a:gd name="T5" fmla="*/ 353 h 583"/>
                  <a:gd name="T6" fmla="*/ 0 w 684"/>
                  <a:gd name="T7" fmla="*/ 583 h 583"/>
                  <a:gd name="T8" fmla="*/ 0 60000 65536"/>
                  <a:gd name="T9" fmla="*/ 0 60000 65536"/>
                  <a:gd name="T10" fmla="*/ 0 60000 65536"/>
                  <a:gd name="T11" fmla="*/ 0 60000 65536"/>
                  <a:gd name="T12" fmla="*/ 0 w 684"/>
                  <a:gd name="T13" fmla="*/ 0 h 583"/>
                  <a:gd name="T14" fmla="*/ 684 w 684"/>
                  <a:gd name="T15" fmla="*/ 583 h 583"/>
                </a:gdLst>
                <a:ahLst/>
                <a:cxnLst>
                  <a:cxn ang="T8">
                    <a:pos x="T0" y="T1"/>
                  </a:cxn>
                  <a:cxn ang="T9">
                    <a:pos x="T2" y="T3"/>
                  </a:cxn>
                  <a:cxn ang="T10">
                    <a:pos x="T4" y="T5"/>
                  </a:cxn>
                  <a:cxn ang="T11">
                    <a:pos x="T6" y="T7"/>
                  </a:cxn>
                </a:cxnLst>
                <a:rect l="T12" t="T13" r="T14" b="T15"/>
                <a:pathLst>
                  <a:path w="684" h="583">
                    <a:moveTo>
                      <a:pt x="0" y="583"/>
                    </a:moveTo>
                    <a:lnTo>
                      <a:pt x="311" y="0"/>
                    </a:lnTo>
                    <a:lnTo>
                      <a:pt x="684" y="353"/>
                    </a:lnTo>
                    <a:lnTo>
                      <a:pt x="0" y="583"/>
                    </a:lnTo>
                    <a:close/>
                  </a:path>
                </a:pathLst>
              </a:custGeom>
              <a:solidFill>
                <a:srgbClr val="336699">
                  <a:alpha val="50195"/>
                </a:srgbClr>
              </a:solidFill>
              <a:ln w="9525">
                <a:solidFill>
                  <a:schemeClr val="tx1"/>
                </a:solidFill>
                <a:round/>
                <a:headEnd/>
                <a:tailEnd/>
              </a:ln>
            </p:spPr>
            <p:txBody>
              <a:bodyPr/>
              <a:lstStyle/>
              <a:p>
                <a:pPr defTabSz="914353" eaLnBrk="0" fontAlgn="base" hangingPunct="0">
                  <a:spcBef>
                    <a:spcPct val="0"/>
                  </a:spcBef>
                  <a:spcAft>
                    <a:spcPct val="0"/>
                  </a:spcAft>
                  <a:defRPr/>
                </a:pPr>
                <a:endParaRPr lang="en-US">
                  <a:solidFill>
                    <a:srgbClr val="000000"/>
                  </a:solidFill>
                  <a:latin typeface="Arial" panose="020B0604020202020204" pitchFamily="34" charset="0"/>
                  <a:ea typeface="MS PGothic" panose="020B0600070205080204" pitchFamily="34" charset="-128"/>
                  <a:sym typeface="Helvetica Light"/>
                </a:endParaRPr>
              </a:p>
            </p:txBody>
          </p:sp>
          <p:graphicFrame>
            <p:nvGraphicFramePr>
              <p:cNvPr id="59435" name="Object 70">
                <a:extLst>
                  <a:ext uri="{FF2B5EF4-FFF2-40B4-BE49-F238E27FC236}">
                    <a16:creationId xmlns:a16="http://schemas.microsoft.com/office/drawing/2014/main" id="{0B85843B-4A32-4957-8768-2C67FB64F9EF}"/>
                  </a:ext>
                </a:extLst>
              </p:cNvPr>
              <p:cNvGraphicFramePr>
                <a:graphicFrameLocks noChangeAspect="1"/>
              </p:cNvGraphicFramePr>
              <p:nvPr/>
            </p:nvGraphicFramePr>
            <p:xfrm>
              <a:off x="4365" y="2600"/>
              <a:ext cx="159" cy="189"/>
            </p:xfrm>
            <a:graphic>
              <a:graphicData uri="http://schemas.openxmlformats.org/presentationml/2006/ole">
                <mc:AlternateContent xmlns:mc="http://schemas.openxmlformats.org/markup-compatibility/2006">
                  <mc:Choice xmlns:v="urn:schemas-microsoft-com:vml" Requires="v">
                    <p:oleObj spid="_x0000_s12337" name="Equation" r:id="rId44" imgW="139700" imgH="165100" progId="Equation.3">
                      <p:embed/>
                    </p:oleObj>
                  </mc:Choice>
                  <mc:Fallback>
                    <p:oleObj name="Equation" r:id="rId44" imgW="139700" imgH="165100" progId="Equation.3">
                      <p:embed/>
                      <p:pic>
                        <p:nvPicPr>
                          <p:cNvPr id="59435" name="Object 70">
                            <a:extLst>
                              <a:ext uri="{FF2B5EF4-FFF2-40B4-BE49-F238E27FC236}">
                                <a16:creationId xmlns:a16="http://schemas.microsoft.com/office/drawing/2014/main" id="{0B85843B-4A32-4957-8768-2C67FB64F9EF}"/>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4365" y="2600"/>
                            <a:ext cx="159" cy="1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59436" name="Object 71">
                <a:extLst>
                  <a:ext uri="{FF2B5EF4-FFF2-40B4-BE49-F238E27FC236}">
                    <a16:creationId xmlns:a16="http://schemas.microsoft.com/office/drawing/2014/main" id="{85B49DA3-6E3A-419B-91BF-E10C8840E4D9}"/>
                  </a:ext>
                </a:extLst>
              </p:cNvPr>
              <p:cNvGraphicFramePr>
                <a:graphicFrameLocks noChangeAspect="1"/>
              </p:cNvGraphicFramePr>
              <p:nvPr/>
            </p:nvGraphicFramePr>
            <p:xfrm>
              <a:off x="3631" y="1121"/>
              <a:ext cx="145" cy="146"/>
            </p:xfrm>
            <a:graphic>
              <a:graphicData uri="http://schemas.openxmlformats.org/presentationml/2006/ole">
                <mc:AlternateContent xmlns:mc="http://schemas.openxmlformats.org/markup-compatibility/2006">
                  <mc:Choice xmlns:v="urn:schemas-microsoft-com:vml" Requires="v">
                    <p:oleObj spid="_x0000_s12338" name="Equation" r:id="rId46" imgW="127000" imgH="127000" progId="Equation.3">
                      <p:embed/>
                    </p:oleObj>
                  </mc:Choice>
                  <mc:Fallback>
                    <p:oleObj name="Equation" r:id="rId46" imgW="127000" imgH="127000" progId="Equation.3">
                      <p:embed/>
                      <p:pic>
                        <p:nvPicPr>
                          <p:cNvPr id="59436" name="Object 71">
                            <a:extLst>
                              <a:ext uri="{FF2B5EF4-FFF2-40B4-BE49-F238E27FC236}">
                                <a16:creationId xmlns:a16="http://schemas.microsoft.com/office/drawing/2014/main" id="{85B49DA3-6E3A-419B-91BF-E10C8840E4D9}"/>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631" y="1121"/>
                            <a:ext cx="145" cy="1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59437" name="Object 72">
                <a:extLst>
                  <a:ext uri="{FF2B5EF4-FFF2-40B4-BE49-F238E27FC236}">
                    <a16:creationId xmlns:a16="http://schemas.microsoft.com/office/drawing/2014/main" id="{5BE0C0BD-7DDC-4D19-9016-B6B6FA8FF269}"/>
                  </a:ext>
                </a:extLst>
              </p:cNvPr>
              <p:cNvGraphicFramePr>
                <a:graphicFrameLocks noChangeAspect="1"/>
              </p:cNvGraphicFramePr>
              <p:nvPr/>
            </p:nvGraphicFramePr>
            <p:xfrm>
              <a:off x="3337" y="2907"/>
              <a:ext cx="144" cy="160"/>
            </p:xfrm>
            <a:graphic>
              <a:graphicData uri="http://schemas.openxmlformats.org/presentationml/2006/ole">
                <mc:AlternateContent xmlns:mc="http://schemas.openxmlformats.org/markup-compatibility/2006">
                  <mc:Choice xmlns:v="urn:schemas-microsoft-com:vml" Requires="v">
                    <p:oleObj spid="_x0000_s12339" name="Equation" r:id="rId48" imgW="127000" imgH="139700" progId="Equation.3">
                      <p:embed/>
                    </p:oleObj>
                  </mc:Choice>
                  <mc:Fallback>
                    <p:oleObj name="Equation" r:id="rId48" imgW="127000" imgH="139700" progId="Equation.3">
                      <p:embed/>
                      <p:pic>
                        <p:nvPicPr>
                          <p:cNvPr id="59437" name="Object 72">
                            <a:extLst>
                              <a:ext uri="{FF2B5EF4-FFF2-40B4-BE49-F238E27FC236}">
                                <a16:creationId xmlns:a16="http://schemas.microsoft.com/office/drawing/2014/main" id="{5BE0C0BD-7DDC-4D19-9016-B6B6FA8FF269}"/>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3337" y="2907"/>
                            <a:ext cx="144"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sp>
          <p:nvSpPr>
            <p:cNvPr id="59430" name="Text Box 73">
              <a:extLst>
                <a:ext uri="{FF2B5EF4-FFF2-40B4-BE49-F238E27FC236}">
                  <a16:creationId xmlns:a16="http://schemas.microsoft.com/office/drawing/2014/main" id="{42AAD4CD-AEA3-4521-B592-5C06EBE7F71D}"/>
                </a:ext>
              </a:extLst>
            </p:cNvPr>
            <p:cNvSpPr txBox="1">
              <a:spLocks noChangeArrowheads="1"/>
            </p:cNvSpPr>
            <p:nvPr/>
          </p:nvSpPr>
          <p:spPr bwMode="auto">
            <a:xfrm>
              <a:off x="2807" y="881"/>
              <a:ext cx="88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hangingPunct="0">
                <a:spcBef>
                  <a:spcPct val="0"/>
                </a:spcBef>
                <a:spcAft>
                  <a:spcPct val="0"/>
                </a:spcAft>
                <a:defRPr/>
              </a:pPr>
              <a:r>
                <a:rPr lang="en-US" altLang="ja-JP" sz="2000" i="1">
                  <a:solidFill>
                    <a:srgbClr val="000000"/>
                  </a:solidFill>
                  <a:sym typeface="Helvetica Light"/>
                </a:rPr>
                <a:t>(f,g)-</a:t>
              </a:r>
              <a:r>
                <a:rPr lang="en-US" altLang="ja-JP" sz="2000">
                  <a:solidFill>
                    <a:srgbClr val="000000"/>
                  </a:solidFill>
                  <a:sym typeface="Helvetica Light"/>
                </a:rPr>
                <a:t>space</a:t>
              </a:r>
            </a:p>
          </p:txBody>
        </p:sp>
      </p:grpSp>
      <p:sp>
        <p:nvSpPr>
          <p:cNvPr id="59415" name="Freeform 74">
            <a:extLst>
              <a:ext uri="{FF2B5EF4-FFF2-40B4-BE49-F238E27FC236}">
                <a16:creationId xmlns:a16="http://schemas.microsoft.com/office/drawing/2014/main" id="{EF433DE1-CC71-49D7-B6D6-4A13BAB88698}"/>
              </a:ext>
            </a:extLst>
          </p:cNvPr>
          <p:cNvSpPr>
            <a:spLocks/>
          </p:cNvSpPr>
          <p:nvPr/>
        </p:nvSpPr>
        <p:spPr bwMode="auto">
          <a:xfrm>
            <a:off x="3284539" y="3349625"/>
            <a:ext cx="338137" cy="166688"/>
          </a:xfrm>
          <a:custGeom>
            <a:avLst/>
            <a:gdLst>
              <a:gd name="T0" fmla="*/ 0 w 203"/>
              <a:gd name="T1" fmla="*/ 43102008 h 95"/>
              <a:gd name="T2" fmla="*/ 283004012 w 203"/>
              <a:gd name="T3" fmla="*/ 21550126 h 95"/>
              <a:gd name="T4" fmla="*/ 507743521 w 203"/>
              <a:gd name="T5" fmla="*/ 169326934 h 95"/>
              <a:gd name="T6" fmla="*/ 563234634 w 203"/>
              <a:gd name="T7" fmla="*/ 292472519 h 95"/>
              <a:gd name="T8" fmla="*/ 0 60000 65536"/>
              <a:gd name="T9" fmla="*/ 0 60000 65536"/>
              <a:gd name="T10" fmla="*/ 0 60000 65536"/>
              <a:gd name="T11" fmla="*/ 0 60000 65536"/>
              <a:gd name="T12" fmla="*/ 0 w 203"/>
              <a:gd name="T13" fmla="*/ 0 h 95"/>
              <a:gd name="T14" fmla="*/ 203 w 203"/>
              <a:gd name="T15" fmla="*/ 95 h 95"/>
            </a:gdLst>
            <a:ahLst/>
            <a:cxnLst>
              <a:cxn ang="T8">
                <a:pos x="T0" y="T1"/>
              </a:cxn>
              <a:cxn ang="T9">
                <a:pos x="T2" y="T3"/>
              </a:cxn>
              <a:cxn ang="T10">
                <a:pos x="T4" y="T5"/>
              </a:cxn>
              <a:cxn ang="T11">
                <a:pos x="T6" y="T7"/>
              </a:cxn>
            </a:cxnLst>
            <a:rect l="T12" t="T13" r="T14" b="T15"/>
            <a:pathLst>
              <a:path w="203" h="95">
                <a:moveTo>
                  <a:pt x="0" y="14"/>
                </a:moveTo>
                <a:cubicBezTo>
                  <a:pt x="36" y="7"/>
                  <a:pt x="72" y="0"/>
                  <a:pt x="102" y="7"/>
                </a:cubicBezTo>
                <a:cubicBezTo>
                  <a:pt x="132" y="14"/>
                  <a:pt x="166" y="40"/>
                  <a:pt x="183" y="55"/>
                </a:cubicBezTo>
                <a:cubicBezTo>
                  <a:pt x="200" y="70"/>
                  <a:pt x="201" y="82"/>
                  <a:pt x="203" y="95"/>
                </a:cubicBez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defTabSz="914353" eaLnBrk="0" fontAlgn="base" hangingPunct="0">
              <a:spcBef>
                <a:spcPct val="0"/>
              </a:spcBef>
              <a:spcAft>
                <a:spcPct val="0"/>
              </a:spcAft>
              <a:defRPr/>
            </a:pPr>
            <a:endParaRPr lang="en-US">
              <a:solidFill>
                <a:srgbClr val="000000"/>
              </a:solidFill>
              <a:latin typeface="Arial" panose="020B0604020202020204" pitchFamily="34" charset="0"/>
              <a:ea typeface="MS PGothic" panose="020B0600070205080204" pitchFamily="34" charset="-128"/>
              <a:sym typeface="Helvetica Light"/>
            </a:endParaRPr>
          </a:p>
        </p:txBody>
      </p:sp>
      <p:graphicFrame>
        <p:nvGraphicFramePr>
          <p:cNvPr id="59416" name="Object 75">
            <a:extLst>
              <a:ext uri="{FF2B5EF4-FFF2-40B4-BE49-F238E27FC236}">
                <a16:creationId xmlns:a16="http://schemas.microsoft.com/office/drawing/2014/main" id="{48326DB2-90B9-4322-B808-02163E6CA599}"/>
              </a:ext>
            </a:extLst>
          </p:cNvPr>
          <p:cNvGraphicFramePr>
            <a:graphicFrameLocks noChangeAspect="1"/>
          </p:cNvGraphicFramePr>
          <p:nvPr/>
        </p:nvGraphicFramePr>
        <p:xfrm>
          <a:off x="3443288" y="3036888"/>
          <a:ext cx="273050" cy="382587"/>
        </p:xfrm>
        <a:graphic>
          <a:graphicData uri="http://schemas.openxmlformats.org/presentationml/2006/ole">
            <mc:AlternateContent xmlns:mc="http://schemas.openxmlformats.org/markup-compatibility/2006">
              <mc:Choice xmlns:v="urn:schemas-microsoft-com:vml" Requires="v">
                <p:oleObj spid="_x0000_s12340" name="Equation" r:id="rId50" imgW="127000" imgH="177800" progId="Equation.3">
                  <p:embed/>
                </p:oleObj>
              </mc:Choice>
              <mc:Fallback>
                <p:oleObj name="Equation" r:id="rId50" imgW="127000" imgH="177800" progId="Equation.3">
                  <p:embed/>
                  <p:pic>
                    <p:nvPicPr>
                      <p:cNvPr id="59416" name="Object 75">
                        <a:extLst>
                          <a:ext uri="{FF2B5EF4-FFF2-40B4-BE49-F238E27FC236}">
                            <a16:creationId xmlns:a16="http://schemas.microsoft.com/office/drawing/2014/main" id="{48326DB2-90B9-4322-B808-02163E6CA599}"/>
                          </a:ext>
                        </a:extLst>
                      </p:cNvPr>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3443288" y="3036888"/>
                        <a:ext cx="273050" cy="382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nvGrpSpPr>
          <p:cNvPr id="21" name="Group 76">
            <a:extLst>
              <a:ext uri="{FF2B5EF4-FFF2-40B4-BE49-F238E27FC236}">
                <a16:creationId xmlns:a16="http://schemas.microsoft.com/office/drawing/2014/main" id="{927FA5CD-3137-4082-8A7D-4BA30F112A27}"/>
              </a:ext>
            </a:extLst>
          </p:cNvPr>
          <p:cNvGrpSpPr>
            <a:grpSpLocks/>
          </p:cNvGrpSpPr>
          <p:nvPr/>
        </p:nvGrpSpPr>
        <p:grpSpPr bwMode="auto">
          <a:xfrm>
            <a:off x="1831975" y="4600577"/>
            <a:ext cx="4098925" cy="714375"/>
            <a:chOff x="139" y="3095"/>
            <a:chExt cx="2582" cy="450"/>
          </a:xfrm>
        </p:grpSpPr>
        <p:sp>
          <p:nvSpPr>
            <p:cNvPr id="59427" name="Text Box 77">
              <a:extLst>
                <a:ext uri="{FF2B5EF4-FFF2-40B4-BE49-F238E27FC236}">
                  <a16:creationId xmlns:a16="http://schemas.microsoft.com/office/drawing/2014/main" id="{2E5EF8F8-A0C7-4F15-9C24-93D75AA000B2}"/>
                </a:ext>
              </a:extLst>
            </p:cNvPr>
            <p:cNvSpPr txBox="1">
              <a:spLocks noChangeArrowheads="1"/>
            </p:cNvSpPr>
            <p:nvPr/>
          </p:nvSpPr>
          <p:spPr bwMode="auto">
            <a:xfrm>
              <a:off x="139" y="3095"/>
              <a:ext cx="2053"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hangingPunct="0">
                <a:spcBef>
                  <a:spcPct val="0"/>
                </a:spcBef>
                <a:spcAft>
                  <a:spcPct val="0"/>
                </a:spcAft>
                <a:defRPr/>
              </a:pPr>
              <a:r>
                <a:rPr lang="en-US" altLang="ja-JP" sz="2000">
                  <a:solidFill>
                    <a:srgbClr val="000000"/>
                  </a:solidFill>
                  <a:sym typeface="Helvetica Light"/>
                </a:rPr>
                <a:t>Problem</a:t>
              </a:r>
            </a:p>
            <a:p>
              <a:pPr defTabSz="914353" eaLnBrk="0" fontAlgn="base" hangingPunct="0">
                <a:spcBef>
                  <a:spcPct val="0"/>
                </a:spcBef>
                <a:spcAft>
                  <a:spcPct val="0"/>
                </a:spcAft>
                <a:defRPr/>
              </a:pPr>
              <a:r>
                <a:rPr lang="en-US" altLang="ja-JP" sz="2000">
                  <a:solidFill>
                    <a:srgbClr val="000000"/>
                  </a:solidFill>
                  <a:sym typeface="Helvetica Light"/>
                </a:rPr>
                <a:t>  </a:t>
              </a:r>
              <a:r>
                <a:rPr lang="en-US" altLang="ja-JP" sz="2000" i="1">
                  <a:solidFill>
                    <a:srgbClr val="000000"/>
                  </a:solidFill>
                  <a:sym typeface="Helvetica Light"/>
                </a:rPr>
                <a:t>(p,q)</a:t>
              </a:r>
              <a:r>
                <a:rPr lang="en-US" altLang="ja-JP" sz="2000">
                  <a:solidFill>
                    <a:srgbClr val="000000"/>
                  </a:solidFill>
                  <a:sym typeface="Helvetica Light"/>
                </a:rPr>
                <a:t> can be infinite when </a:t>
              </a:r>
            </a:p>
          </p:txBody>
        </p:sp>
        <p:graphicFrame>
          <p:nvGraphicFramePr>
            <p:cNvPr id="59428" name="Object 78">
              <a:extLst>
                <a:ext uri="{FF2B5EF4-FFF2-40B4-BE49-F238E27FC236}">
                  <a16:creationId xmlns:a16="http://schemas.microsoft.com/office/drawing/2014/main" id="{41B7A6B7-AB3E-4095-8883-298FD8E6099A}"/>
                </a:ext>
              </a:extLst>
            </p:cNvPr>
            <p:cNvGraphicFramePr>
              <a:graphicFrameLocks noChangeAspect="1"/>
            </p:cNvGraphicFramePr>
            <p:nvPr/>
          </p:nvGraphicFramePr>
          <p:xfrm>
            <a:off x="2085" y="3270"/>
            <a:ext cx="636" cy="275"/>
          </p:xfrm>
          <a:graphic>
            <a:graphicData uri="http://schemas.openxmlformats.org/presentationml/2006/ole">
              <mc:AlternateContent xmlns:mc="http://schemas.openxmlformats.org/markup-compatibility/2006">
                <mc:Choice xmlns:v="urn:schemas-microsoft-com:vml" Requires="v">
                  <p:oleObj spid="_x0000_s12341" name="Equation" r:id="rId52" imgW="469900" imgH="203200" progId="Equation.3">
                    <p:embed/>
                  </p:oleObj>
                </mc:Choice>
                <mc:Fallback>
                  <p:oleObj name="Equation" r:id="rId52" imgW="469900" imgH="203200" progId="Equation.3">
                    <p:embed/>
                    <p:pic>
                      <p:nvPicPr>
                        <p:cNvPr id="59428" name="Object 78">
                          <a:extLst>
                            <a:ext uri="{FF2B5EF4-FFF2-40B4-BE49-F238E27FC236}">
                              <a16:creationId xmlns:a16="http://schemas.microsoft.com/office/drawing/2014/main" id="{41B7A6B7-AB3E-4095-8883-298FD8E6099A}"/>
                            </a:ext>
                          </a:extLst>
                        </p:cNvPr>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2085" y="3270"/>
                          <a:ext cx="636" cy="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grpSp>
        <p:nvGrpSpPr>
          <p:cNvPr id="22" name="Group 79">
            <a:extLst>
              <a:ext uri="{FF2B5EF4-FFF2-40B4-BE49-F238E27FC236}">
                <a16:creationId xmlns:a16="http://schemas.microsoft.com/office/drawing/2014/main" id="{60BC6D09-6EF6-4B39-BF0C-F5C980A1030D}"/>
              </a:ext>
            </a:extLst>
          </p:cNvPr>
          <p:cNvGrpSpPr>
            <a:grpSpLocks/>
          </p:cNvGrpSpPr>
          <p:nvPr/>
        </p:nvGrpSpPr>
        <p:grpSpPr bwMode="auto">
          <a:xfrm>
            <a:off x="6191251" y="3084514"/>
            <a:ext cx="4324350" cy="3087687"/>
            <a:chOff x="2921" y="2027"/>
            <a:chExt cx="2724" cy="1945"/>
          </a:xfrm>
        </p:grpSpPr>
        <p:sp>
          <p:nvSpPr>
            <p:cNvPr id="59423" name="Freeform 80">
              <a:extLst>
                <a:ext uri="{FF2B5EF4-FFF2-40B4-BE49-F238E27FC236}">
                  <a16:creationId xmlns:a16="http://schemas.microsoft.com/office/drawing/2014/main" id="{4639C030-5FEE-45E6-93E1-D062E3CAA79A}"/>
                </a:ext>
              </a:extLst>
            </p:cNvPr>
            <p:cNvSpPr>
              <a:spLocks/>
            </p:cNvSpPr>
            <p:nvPr/>
          </p:nvSpPr>
          <p:spPr bwMode="auto">
            <a:xfrm>
              <a:off x="4263" y="2027"/>
              <a:ext cx="566" cy="1437"/>
            </a:xfrm>
            <a:custGeom>
              <a:avLst/>
              <a:gdLst>
                <a:gd name="T0" fmla="*/ 433 w 566"/>
                <a:gd name="T1" fmla="*/ 1437 h 1437"/>
                <a:gd name="T2" fmla="*/ 494 w 566"/>
                <a:gd name="T3" fmla="*/ 644 h 1437"/>
                <a:gd name="T4" fmla="*/ 0 w 566"/>
                <a:gd name="T5" fmla="*/ 0 h 1437"/>
                <a:gd name="T6" fmla="*/ 0 60000 65536"/>
                <a:gd name="T7" fmla="*/ 0 60000 65536"/>
                <a:gd name="T8" fmla="*/ 0 60000 65536"/>
                <a:gd name="T9" fmla="*/ 0 w 566"/>
                <a:gd name="T10" fmla="*/ 0 h 1437"/>
                <a:gd name="T11" fmla="*/ 566 w 566"/>
                <a:gd name="T12" fmla="*/ 1437 h 1437"/>
              </a:gdLst>
              <a:ahLst/>
              <a:cxnLst>
                <a:cxn ang="T6">
                  <a:pos x="T0" y="T1"/>
                </a:cxn>
                <a:cxn ang="T7">
                  <a:pos x="T2" y="T3"/>
                </a:cxn>
                <a:cxn ang="T8">
                  <a:pos x="T4" y="T5"/>
                </a:cxn>
              </a:cxnLst>
              <a:rect l="T9" t="T10" r="T11" b="T12"/>
              <a:pathLst>
                <a:path w="566" h="1437">
                  <a:moveTo>
                    <a:pt x="433" y="1437"/>
                  </a:moveTo>
                  <a:cubicBezTo>
                    <a:pt x="499" y="1160"/>
                    <a:pt x="566" y="883"/>
                    <a:pt x="494" y="644"/>
                  </a:cubicBezTo>
                  <a:cubicBezTo>
                    <a:pt x="422" y="405"/>
                    <a:pt x="211" y="202"/>
                    <a:pt x="0" y="0"/>
                  </a:cubicBezTo>
                </a:path>
              </a:pathLst>
            </a:custGeom>
            <a:noFill/>
            <a:ln w="9525">
              <a:solidFill>
                <a:schemeClr val="tx1"/>
              </a:solidFill>
              <a:round/>
              <a:headEnd/>
              <a:tailEnd type="arrow" w="med" len="med"/>
            </a:ln>
            <a:extLst>
              <a:ext uri="{909E8E84-426E-40DD-AFC4-6F175D3DCCD1}">
                <a14:hiddenFill xmlns:a14="http://schemas.microsoft.com/office/drawing/2010/main">
                  <a:solidFill>
                    <a:srgbClr val="FFFFFF"/>
                  </a:solidFill>
                </a14:hiddenFill>
              </a:ext>
            </a:extLst>
          </p:spPr>
          <p:txBody>
            <a:bodyPr/>
            <a:lstStyle/>
            <a:p>
              <a:pPr defTabSz="914353" eaLnBrk="0" fontAlgn="base" hangingPunct="0">
                <a:spcBef>
                  <a:spcPct val="0"/>
                </a:spcBef>
                <a:spcAft>
                  <a:spcPct val="0"/>
                </a:spcAft>
                <a:defRPr/>
              </a:pPr>
              <a:endParaRPr lang="en-US">
                <a:solidFill>
                  <a:srgbClr val="000000"/>
                </a:solidFill>
                <a:latin typeface="Arial" panose="020B0604020202020204" pitchFamily="34" charset="0"/>
                <a:ea typeface="MS PGothic" panose="020B0600070205080204" pitchFamily="34" charset="-128"/>
                <a:sym typeface="Helvetica Light"/>
              </a:endParaRPr>
            </a:p>
          </p:txBody>
        </p:sp>
        <p:graphicFrame>
          <p:nvGraphicFramePr>
            <p:cNvPr id="59424" name="Object 81">
              <a:extLst>
                <a:ext uri="{FF2B5EF4-FFF2-40B4-BE49-F238E27FC236}">
                  <a16:creationId xmlns:a16="http://schemas.microsoft.com/office/drawing/2014/main" id="{551769D0-AF7C-4F60-85AD-6366185286C8}"/>
                </a:ext>
              </a:extLst>
            </p:cNvPr>
            <p:cNvGraphicFramePr>
              <a:graphicFrameLocks noChangeAspect="1"/>
            </p:cNvGraphicFramePr>
            <p:nvPr/>
          </p:nvGraphicFramePr>
          <p:xfrm>
            <a:off x="2959" y="3484"/>
            <a:ext cx="1258" cy="465"/>
          </p:xfrm>
          <a:graphic>
            <a:graphicData uri="http://schemas.openxmlformats.org/presentationml/2006/ole">
              <mc:AlternateContent xmlns:mc="http://schemas.openxmlformats.org/markup-compatibility/2006">
                <mc:Choice xmlns:v="urn:schemas-microsoft-com:vml" Requires="v">
                  <p:oleObj spid="_x0000_s12342" name="Equation" r:id="rId54" imgW="1270000" imgH="469900" progId="Equation.3">
                    <p:embed/>
                  </p:oleObj>
                </mc:Choice>
                <mc:Fallback>
                  <p:oleObj name="Equation" r:id="rId54" imgW="1270000" imgH="469900" progId="Equation.3">
                    <p:embed/>
                    <p:pic>
                      <p:nvPicPr>
                        <p:cNvPr id="59424" name="Object 81">
                          <a:extLst>
                            <a:ext uri="{FF2B5EF4-FFF2-40B4-BE49-F238E27FC236}">
                              <a16:creationId xmlns:a16="http://schemas.microsoft.com/office/drawing/2014/main" id="{551769D0-AF7C-4F60-85AD-6366185286C8}"/>
                            </a:ext>
                          </a:extLst>
                        </p:cNvPr>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2959" y="3484"/>
                          <a:ext cx="1258" cy="4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59425" name="Object 82">
              <a:extLst>
                <a:ext uri="{FF2B5EF4-FFF2-40B4-BE49-F238E27FC236}">
                  <a16:creationId xmlns:a16="http://schemas.microsoft.com/office/drawing/2014/main" id="{223C994C-0166-493A-BE52-792D57A8BA93}"/>
                </a:ext>
              </a:extLst>
            </p:cNvPr>
            <p:cNvGraphicFramePr>
              <a:graphicFrameLocks noChangeAspect="1"/>
            </p:cNvGraphicFramePr>
            <p:nvPr/>
          </p:nvGraphicFramePr>
          <p:xfrm>
            <a:off x="4373" y="3484"/>
            <a:ext cx="1245" cy="465"/>
          </p:xfrm>
          <a:graphic>
            <a:graphicData uri="http://schemas.openxmlformats.org/presentationml/2006/ole">
              <mc:AlternateContent xmlns:mc="http://schemas.openxmlformats.org/markup-compatibility/2006">
                <mc:Choice xmlns:v="urn:schemas-microsoft-com:vml" Requires="v">
                  <p:oleObj spid="_x0000_s12343" name="Equation" r:id="rId56" imgW="1257300" imgH="469900" progId="Equation.3">
                    <p:embed/>
                  </p:oleObj>
                </mc:Choice>
                <mc:Fallback>
                  <p:oleObj name="Equation" r:id="rId56" imgW="1257300" imgH="469900" progId="Equation.3">
                    <p:embed/>
                    <p:pic>
                      <p:nvPicPr>
                        <p:cNvPr id="59425" name="Object 82">
                          <a:extLst>
                            <a:ext uri="{FF2B5EF4-FFF2-40B4-BE49-F238E27FC236}">
                              <a16:creationId xmlns:a16="http://schemas.microsoft.com/office/drawing/2014/main" id="{223C994C-0166-493A-BE52-792D57A8BA93}"/>
                            </a:ext>
                          </a:extLst>
                        </p:cNvPr>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4373" y="3484"/>
                          <a:ext cx="1245" cy="4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59426" name="Rectangle 83">
              <a:extLst>
                <a:ext uri="{FF2B5EF4-FFF2-40B4-BE49-F238E27FC236}">
                  <a16:creationId xmlns:a16="http://schemas.microsoft.com/office/drawing/2014/main" id="{3AD5FF09-28F0-4F47-BE1D-C589AB558CA8}"/>
                </a:ext>
              </a:extLst>
            </p:cNvPr>
            <p:cNvSpPr>
              <a:spLocks noChangeArrowheads="1"/>
            </p:cNvSpPr>
            <p:nvPr/>
          </p:nvSpPr>
          <p:spPr bwMode="auto">
            <a:xfrm>
              <a:off x="2921" y="3463"/>
              <a:ext cx="2724" cy="509"/>
            </a:xfrm>
            <a:prstGeom prst="rect">
              <a:avLst/>
            </a:prstGeom>
            <a:noFill/>
            <a:ln w="9525">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hangingPunct="0">
                <a:spcBef>
                  <a:spcPct val="0"/>
                </a:spcBef>
                <a:spcAft>
                  <a:spcPct val="0"/>
                </a:spcAft>
                <a:defRPr/>
              </a:pPr>
              <a:endParaRPr lang="en-US" altLang="en-US" sz="1800">
                <a:solidFill>
                  <a:srgbClr val="000000"/>
                </a:solidFill>
                <a:sym typeface="Helvetica Light"/>
              </a:endParaRPr>
            </a:p>
          </p:txBody>
        </p:sp>
      </p:grpSp>
      <p:grpSp>
        <p:nvGrpSpPr>
          <p:cNvPr id="23" name="Group 84">
            <a:extLst>
              <a:ext uri="{FF2B5EF4-FFF2-40B4-BE49-F238E27FC236}">
                <a16:creationId xmlns:a16="http://schemas.microsoft.com/office/drawing/2014/main" id="{732993CA-2B03-4B95-854F-D4553326399F}"/>
              </a:ext>
            </a:extLst>
          </p:cNvPr>
          <p:cNvGrpSpPr>
            <a:grpSpLocks/>
          </p:cNvGrpSpPr>
          <p:nvPr/>
        </p:nvGrpSpPr>
        <p:grpSpPr bwMode="auto">
          <a:xfrm>
            <a:off x="1676400" y="6324615"/>
            <a:ext cx="4864101" cy="461963"/>
            <a:chOff x="572" y="4020"/>
            <a:chExt cx="3064" cy="291"/>
          </a:xfrm>
        </p:grpSpPr>
        <p:sp>
          <p:nvSpPr>
            <p:cNvPr id="59421" name="Text Box 85">
              <a:extLst>
                <a:ext uri="{FF2B5EF4-FFF2-40B4-BE49-F238E27FC236}">
                  <a16:creationId xmlns:a16="http://schemas.microsoft.com/office/drawing/2014/main" id="{DFBAF191-C90C-41EB-9E93-DEBD9D44C096}"/>
                </a:ext>
              </a:extLst>
            </p:cNvPr>
            <p:cNvSpPr txBox="1">
              <a:spLocks noChangeArrowheads="1"/>
            </p:cNvSpPr>
            <p:nvPr/>
          </p:nvSpPr>
          <p:spPr bwMode="auto">
            <a:xfrm>
              <a:off x="572" y="4020"/>
              <a:ext cx="243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hangingPunct="0">
                <a:spcBef>
                  <a:spcPct val="0"/>
                </a:spcBef>
                <a:spcAft>
                  <a:spcPct val="0"/>
                </a:spcAft>
                <a:defRPr/>
              </a:pPr>
              <a:r>
                <a:rPr lang="en-US" altLang="ja-JP" sz="2200">
                  <a:solidFill>
                    <a:srgbClr val="000000"/>
                  </a:solidFill>
                  <a:sym typeface="Helvetica Light"/>
                </a:rPr>
                <a:t>Redefine reflectance map as</a:t>
              </a:r>
              <a:r>
                <a:rPr lang="en-US" altLang="ja-JP">
                  <a:solidFill>
                    <a:srgbClr val="000000"/>
                  </a:solidFill>
                  <a:sym typeface="Helvetica Light"/>
                </a:rPr>
                <a:t> </a:t>
              </a:r>
            </a:p>
          </p:txBody>
        </p:sp>
        <p:graphicFrame>
          <p:nvGraphicFramePr>
            <p:cNvPr id="59422" name="Object 86">
              <a:extLst>
                <a:ext uri="{FF2B5EF4-FFF2-40B4-BE49-F238E27FC236}">
                  <a16:creationId xmlns:a16="http://schemas.microsoft.com/office/drawing/2014/main" id="{B810902A-8959-476F-AD1A-9BF2373E50B6}"/>
                </a:ext>
              </a:extLst>
            </p:cNvPr>
            <p:cNvGraphicFramePr>
              <a:graphicFrameLocks noChangeAspect="1"/>
            </p:cNvGraphicFramePr>
            <p:nvPr/>
          </p:nvGraphicFramePr>
          <p:xfrm>
            <a:off x="3028" y="4041"/>
            <a:ext cx="608" cy="265"/>
          </p:xfrm>
          <a:graphic>
            <a:graphicData uri="http://schemas.openxmlformats.org/presentationml/2006/ole">
              <mc:AlternateContent xmlns:mc="http://schemas.openxmlformats.org/markup-compatibility/2006">
                <mc:Choice xmlns:v="urn:schemas-microsoft-com:vml" Requires="v">
                  <p:oleObj spid="_x0000_s12344" name="Equation" r:id="rId58" imgW="495300" imgH="215900" progId="Equation.3">
                    <p:embed/>
                  </p:oleObj>
                </mc:Choice>
                <mc:Fallback>
                  <p:oleObj name="Equation" r:id="rId58" imgW="495300" imgH="215900" progId="Equation.3">
                    <p:embed/>
                    <p:pic>
                      <p:nvPicPr>
                        <p:cNvPr id="59422" name="Object 86">
                          <a:extLst>
                            <a:ext uri="{FF2B5EF4-FFF2-40B4-BE49-F238E27FC236}">
                              <a16:creationId xmlns:a16="http://schemas.microsoft.com/office/drawing/2014/main" id="{B810902A-8959-476F-AD1A-9BF2373E50B6}"/>
                            </a:ext>
                          </a:extLst>
                        </p:cNvPr>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3028" y="4041"/>
                          <a:ext cx="608" cy="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spTree>
    <p:extLst>
      <p:ext uri="{BB962C8B-B14F-4D97-AF65-F5344CB8AC3E}">
        <p14:creationId xmlns:p14="http://schemas.microsoft.com/office/powerpoint/2010/main" val="29026421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22"/>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a:extLst>
              <a:ext uri="{FF2B5EF4-FFF2-40B4-BE49-F238E27FC236}">
                <a16:creationId xmlns:a16="http://schemas.microsoft.com/office/drawing/2014/main" id="{3C9FE6C0-C0CA-4830-A69B-D245DE4788B4}"/>
              </a:ext>
            </a:extLst>
          </p:cNvPr>
          <p:cNvSpPr>
            <a:spLocks noGrp="1" noChangeArrowheads="1"/>
          </p:cNvSpPr>
          <p:nvPr>
            <p:ph type="title"/>
          </p:nvPr>
        </p:nvSpPr>
        <p:spPr>
          <a:xfrm>
            <a:off x="2209800" y="152400"/>
            <a:ext cx="7772400" cy="1143000"/>
          </a:xfrm>
        </p:spPr>
        <p:txBody>
          <a:bodyPr/>
          <a:lstStyle/>
          <a:p>
            <a:pPr eaLnBrk="1" hangingPunct="1"/>
            <a:r>
              <a:rPr lang="en-US" altLang="ja-JP" sz="3600"/>
              <a:t>Image Irradiance Constraint</a:t>
            </a:r>
          </a:p>
        </p:txBody>
      </p:sp>
      <p:sp>
        <p:nvSpPr>
          <p:cNvPr id="63490" name="Rectangle 3">
            <a:extLst>
              <a:ext uri="{FF2B5EF4-FFF2-40B4-BE49-F238E27FC236}">
                <a16:creationId xmlns:a16="http://schemas.microsoft.com/office/drawing/2014/main" id="{76AF7FCA-2C6E-4310-8F12-5C1466627009}"/>
              </a:ext>
            </a:extLst>
          </p:cNvPr>
          <p:cNvSpPr>
            <a:spLocks noGrp="1" noChangeArrowheads="1"/>
          </p:cNvSpPr>
          <p:nvPr>
            <p:ph type="body" idx="1"/>
          </p:nvPr>
        </p:nvSpPr>
        <p:spPr>
          <a:xfrm>
            <a:off x="2057401" y="1600200"/>
            <a:ext cx="8355013" cy="4267200"/>
          </a:xfrm>
        </p:spPr>
        <p:txBody>
          <a:bodyPr/>
          <a:lstStyle/>
          <a:p>
            <a:pPr eaLnBrk="1" hangingPunct="1"/>
            <a:r>
              <a:rPr lang="en-US" altLang="ja-JP" sz="2600"/>
              <a:t>Image irradiance should match the reflectance map</a:t>
            </a:r>
          </a:p>
        </p:txBody>
      </p:sp>
      <p:grpSp>
        <p:nvGrpSpPr>
          <p:cNvPr id="63491" name="Group 4">
            <a:extLst>
              <a:ext uri="{FF2B5EF4-FFF2-40B4-BE49-F238E27FC236}">
                <a16:creationId xmlns:a16="http://schemas.microsoft.com/office/drawing/2014/main" id="{100D0BA4-1E26-4491-8876-AE20B38416AF}"/>
              </a:ext>
            </a:extLst>
          </p:cNvPr>
          <p:cNvGrpSpPr>
            <a:grpSpLocks/>
          </p:cNvGrpSpPr>
          <p:nvPr/>
        </p:nvGrpSpPr>
        <p:grpSpPr bwMode="auto">
          <a:xfrm>
            <a:off x="3048001" y="2895601"/>
            <a:ext cx="6227763" cy="1422400"/>
            <a:chOff x="712" y="1475"/>
            <a:chExt cx="3923" cy="896"/>
          </a:xfrm>
        </p:grpSpPr>
        <p:graphicFrame>
          <p:nvGraphicFramePr>
            <p:cNvPr id="63494" name="Object 5">
              <a:extLst>
                <a:ext uri="{FF2B5EF4-FFF2-40B4-BE49-F238E27FC236}">
                  <a16:creationId xmlns:a16="http://schemas.microsoft.com/office/drawing/2014/main" id="{FF86316F-E9BB-40F5-9F28-FE4D2C5BCE15}"/>
                </a:ext>
              </a:extLst>
            </p:cNvPr>
            <p:cNvGraphicFramePr>
              <a:graphicFrameLocks noChangeAspect="1"/>
            </p:cNvGraphicFramePr>
            <p:nvPr/>
          </p:nvGraphicFramePr>
          <p:xfrm>
            <a:off x="1497" y="1741"/>
            <a:ext cx="2778" cy="630"/>
          </p:xfrm>
          <a:graphic>
            <a:graphicData uri="http://schemas.openxmlformats.org/presentationml/2006/ole">
              <mc:AlternateContent xmlns:mc="http://schemas.openxmlformats.org/markup-compatibility/2006">
                <mc:Choice xmlns:v="urn:schemas-microsoft-com:vml" Requires="v">
                  <p:oleObj spid="_x0000_s13314" name="Equation" r:id="rId4" imgW="1905000" imgH="431800" progId="Equation.3">
                    <p:embed/>
                  </p:oleObj>
                </mc:Choice>
                <mc:Fallback>
                  <p:oleObj name="Equation" r:id="rId4" imgW="1905000" imgH="431800" progId="Equation.3">
                    <p:embed/>
                    <p:pic>
                      <p:nvPicPr>
                        <p:cNvPr id="63494" name="Object 5">
                          <a:extLst>
                            <a:ext uri="{FF2B5EF4-FFF2-40B4-BE49-F238E27FC236}">
                              <a16:creationId xmlns:a16="http://schemas.microsoft.com/office/drawing/2014/main" id="{FF86316F-E9BB-40F5-9F28-FE4D2C5BCE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7" y="1741"/>
                          <a:ext cx="2778" cy="6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63495" name="Rectangle 6">
              <a:extLst>
                <a:ext uri="{FF2B5EF4-FFF2-40B4-BE49-F238E27FC236}">
                  <a16:creationId xmlns:a16="http://schemas.microsoft.com/office/drawing/2014/main" id="{596D7920-698B-42BD-8D1B-42EA83FE9AA5}"/>
                </a:ext>
              </a:extLst>
            </p:cNvPr>
            <p:cNvSpPr>
              <a:spLocks noChangeArrowheads="1"/>
            </p:cNvSpPr>
            <p:nvPr/>
          </p:nvSpPr>
          <p:spPr bwMode="auto">
            <a:xfrm>
              <a:off x="976" y="1640"/>
              <a:ext cx="3659" cy="691"/>
            </a:xfrm>
            <a:prstGeom prst="rect">
              <a:avLst/>
            </a:prstGeom>
            <a:noFill/>
            <a:ln w="9525">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hangingPunct="0">
                <a:spcBef>
                  <a:spcPct val="0"/>
                </a:spcBef>
                <a:spcAft>
                  <a:spcPct val="0"/>
                </a:spcAft>
                <a:defRPr/>
              </a:pPr>
              <a:endParaRPr lang="en-US" altLang="en-US" sz="1800">
                <a:solidFill>
                  <a:srgbClr val="000000"/>
                </a:solidFill>
                <a:sym typeface="Helvetica Light"/>
              </a:endParaRPr>
            </a:p>
          </p:txBody>
        </p:sp>
        <p:sp>
          <p:nvSpPr>
            <p:cNvPr id="63496" name="Text Box 7">
              <a:extLst>
                <a:ext uri="{FF2B5EF4-FFF2-40B4-BE49-F238E27FC236}">
                  <a16:creationId xmlns:a16="http://schemas.microsoft.com/office/drawing/2014/main" id="{992C6734-CC06-44BA-BF6B-B8C588DA7287}"/>
                </a:ext>
              </a:extLst>
            </p:cNvPr>
            <p:cNvSpPr txBox="1">
              <a:spLocks noChangeArrowheads="1"/>
            </p:cNvSpPr>
            <p:nvPr/>
          </p:nvSpPr>
          <p:spPr bwMode="auto">
            <a:xfrm>
              <a:off x="712" y="1475"/>
              <a:ext cx="883" cy="29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hangingPunct="0">
                <a:spcBef>
                  <a:spcPct val="0"/>
                </a:spcBef>
                <a:spcAft>
                  <a:spcPct val="0"/>
                </a:spcAft>
                <a:defRPr/>
              </a:pPr>
              <a:r>
                <a:rPr lang="en-US" altLang="ja-JP">
                  <a:solidFill>
                    <a:srgbClr val="000000"/>
                  </a:solidFill>
                  <a:sym typeface="Helvetica Light"/>
                </a:rPr>
                <a:t>Minimize</a:t>
              </a:r>
            </a:p>
          </p:txBody>
        </p:sp>
      </p:grpSp>
      <p:sp>
        <p:nvSpPr>
          <p:cNvPr id="63492" name="Text Box 8">
            <a:extLst>
              <a:ext uri="{FF2B5EF4-FFF2-40B4-BE49-F238E27FC236}">
                <a16:creationId xmlns:a16="http://schemas.microsoft.com/office/drawing/2014/main" id="{C849C3F1-D734-48FA-8535-01C5234AEB7E}"/>
              </a:ext>
            </a:extLst>
          </p:cNvPr>
          <p:cNvSpPr txBox="1">
            <a:spLocks noChangeArrowheads="1"/>
          </p:cNvSpPr>
          <p:nvPr/>
        </p:nvSpPr>
        <p:spPr bwMode="auto">
          <a:xfrm>
            <a:off x="3429001" y="4419601"/>
            <a:ext cx="58112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hangingPunct="0">
              <a:spcBef>
                <a:spcPct val="0"/>
              </a:spcBef>
              <a:spcAft>
                <a:spcPct val="0"/>
              </a:spcAft>
              <a:defRPr/>
            </a:pPr>
            <a:r>
              <a:rPr lang="en-US" altLang="ja-JP" sz="2000">
                <a:solidFill>
                  <a:srgbClr val="000000"/>
                </a:solidFill>
                <a:sym typeface="Helvetica Light"/>
              </a:rPr>
              <a:t>(minimize errors in image irradiance in the image)</a:t>
            </a:r>
          </a:p>
        </p:txBody>
      </p:sp>
    </p:spTree>
    <p:extLst>
      <p:ext uri="{BB962C8B-B14F-4D97-AF65-F5344CB8AC3E}">
        <p14:creationId xmlns:p14="http://schemas.microsoft.com/office/powerpoint/2010/main" val="22188454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3DD416BA-83D9-4AB7-A998-FE5E299F9618}"/>
              </a:ext>
            </a:extLst>
          </p:cNvPr>
          <p:cNvSpPr>
            <a:spLocks noGrp="1" noChangeArrowheads="1"/>
          </p:cNvSpPr>
          <p:nvPr>
            <p:ph type="title"/>
          </p:nvPr>
        </p:nvSpPr>
        <p:spPr>
          <a:xfrm>
            <a:off x="2209800" y="-76200"/>
            <a:ext cx="7772400" cy="1143000"/>
          </a:xfrm>
        </p:spPr>
        <p:txBody>
          <a:bodyPr/>
          <a:lstStyle/>
          <a:p>
            <a:pPr eaLnBrk="1" hangingPunct="1"/>
            <a:r>
              <a:rPr lang="en-US" altLang="ja-JP" sz="3600"/>
              <a:t>Smoothness Constraint</a:t>
            </a:r>
          </a:p>
        </p:txBody>
      </p:sp>
      <p:sp>
        <p:nvSpPr>
          <p:cNvPr id="65538" name="Rectangle 3">
            <a:extLst>
              <a:ext uri="{FF2B5EF4-FFF2-40B4-BE49-F238E27FC236}">
                <a16:creationId xmlns:a16="http://schemas.microsoft.com/office/drawing/2014/main" id="{0625E2F8-AB38-49C5-9180-AF26B4D6EBE6}"/>
              </a:ext>
            </a:extLst>
          </p:cNvPr>
          <p:cNvSpPr>
            <a:spLocks noGrp="1" noChangeArrowheads="1"/>
          </p:cNvSpPr>
          <p:nvPr>
            <p:ph type="body" idx="1"/>
          </p:nvPr>
        </p:nvSpPr>
        <p:spPr>
          <a:xfrm>
            <a:off x="1941514" y="1219200"/>
            <a:ext cx="8726487" cy="4267200"/>
          </a:xfrm>
        </p:spPr>
        <p:txBody>
          <a:bodyPr/>
          <a:lstStyle/>
          <a:p>
            <a:pPr eaLnBrk="1" hangingPunct="1"/>
            <a:r>
              <a:rPr lang="en-US" altLang="ja-JP" sz="2600"/>
              <a:t>Used to constrain shape-from-shading</a:t>
            </a:r>
          </a:p>
          <a:p>
            <a:pPr eaLnBrk="1" hangingPunct="1"/>
            <a:r>
              <a:rPr lang="en-US" altLang="ja-JP" sz="2600"/>
              <a:t>Relates orientations </a:t>
            </a:r>
            <a:r>
              <a:rPr lang="en-US" altLang="ja-JP" sz="2600" i="1"/>
              <a:t>(f,g)</a:t>
            </a:r>
            <a:r>
              <a:rPr lang="en-US" altLang="ja-JP" sz="2600"/>
              <a:t> of neighboring surface points</a:t>
            </a:r>
          </a:p>
        </p:txBody>
      </p:sp>
      <p:graphicFrame>
        <p:nvGraphicFramePr>
          <p:cNvPr id="65539" name="Object 4">
            <a:extLst>
              <a:ext uri="{FF2B5EF4-FFF2-40B4-BE49-F238E27FC236}">
                <a16:creationId xmlns:a16="http://schemas.microsoft.com/office/drawing/2014/main" id="{B50214CA-15DC-4B65-91BF-70C6CC119D96}"/>
              </a:ext>
            </a:extLst>
          </p:cNvPr>
          <p:cNvGraphicFramePr>
            <a:graphicFrameLocks noChangeAspect="1"/>
          </p:cNvGraphicFramePr>
          <p:nvPr/>
        </p:nvGraphicFramePr>
        <p:xfrm>
          <a:off x="3733800" y="4745038"/>
          <a:ext cx="4286250" cy="817562"/>
        </p:xfrm>
        <a:graphic>
          <a:graphicData uri="http://schemas.openxmlformats.org/presentationml/2006/ole">
            <mc:AlternateContent xmlns:mc="http://schemas.openxmlformats.org/markup-compatibility/2006">
              <mc:Choice xmlns:v="urn:schemas-microsoft-com:vml" Requires="v">
                <p:oleObj spid="_x0000_s14340" name="Equation" r:id="rId4" imgW="2197100" imgH="419100" progId="Equation.3">
                  <p:embed/>
                </p:oleObj>
              </mc:Choice>
              <mc:Fallback>
                <p:oleObj name="Equation" r:id="rId4" imgW="2197100" imgH="419100" progId="Equation.3">
                  <p:embed/>
                  <p:pic>
                    <p:nvPicPr>
                      <p:cNvPr id="65539" name="Object 4">
                        <a:extLst>
                          <a:ext uri="{FF2B5EF4-FFF2-40B4-BE49-F238E27FC236}">
                            <a16:creationId xmlns:a16="http://schemas.microsoft.com/office/drawing/2014/main" id="{B50214CA-15DC-4B65-91BF-70C6CC119D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00" y="4745038"/>
                        <a:ext cx="4286250" cy="817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nvGrpSpPr>
          <p:cNvPr id="65540" name="Group 5">
            <a:extLst>
              <a:ext uri="{FF2B5EF4-FFF2-40B4-BE49-F238E27FC236}">
                <a16:creationId xmlns:a16="http://schemas.microsoft.com/office/drawing/2014/main" id="{C06C0C98-8B22-49F1-B879-AC547EDB9DA1}"/>
              </a:ext>
            </a:extLst>
          </p:cNvPr>
          <p:cNvGrpSpPr>
            <a:grpSpLocks/>
          </p:cNvGrpSpPr>
          <p:nvPr/>
        </p:nvGrpSpPr>
        <p:grpSpPr bwMode="auto">
          <a:xfrm>
            <a:off x="2819400" y="4149726"/>
            <a:ext cx="6089650" cy="422275"/>
            <a:chOff x="1481" y="2429"/>
            <a:chExt cx="3836" cy="266"/>
          </a:xfrm>
        </p:grpSpPr>
        <p:graphicFrame>
          <p:nvGraphicFramePr>
            <p:cNvPr id="65546" name="Object 6">
              <a:extLst>
                <a:ext uri="{FF2B5EF4-FFF2-40B4-BE49-F238E27FC236}">
                  <a16:creationId xmlns:a16="http://schemas.microsoft.com/office/drawing/2014/main" id="{698D64A0-17A0-47BD-BE27-DDBE1A2B5D6D}"/>
                </a:ext>
              </a:extLst>
            </p:cNvPr>
            <p:cNvGraphicFramePr>
              <a:graphicFrameLocks noChangeAspect="1"/>
            </p:cNvGraphicFramePr>
            <p:nvPr/>
          </p:nvGraphicFramePr>
          <p:xfrm>
            <a:off x="1481" y="2429"/>
            <a:ext cx="484" cy="266"/>
          </p:xfrm>
          <a:graphic>
            <a:graphicData uri="http://schemas.openxmlformats.org/presentationml/2006/ole">
              <mc:AlternateContent xmlns:mc="http://schemas.openxmlformats.org/markup-compatibility/2006">
                <mc:Choice xmlns:v="urn:schemas-microsoft-com:vml" Requires="v">
                  <p:oleObj spid="_x0000_s14341" name="Equation" r:id="rId6" imgW="393700" imgH="215900" progId="Equation.3">
                    <p:embed/>
                  </p:oleObj>
                </mc:Choice>
                <mc:Fallback>
                  <p:oleObj name="Equation" r:id="rId6" imgW="393700" imgH="215900" progId="Equation.3">
                    <p:embed/>
                    <p:pic>
                      <p:nvPicPr>
                        <p:cNvPr id="65546" name="Object 6">
                          <a:extLst>
                            <a:ext uri="{FF2B5EF4-FFF2-40B4-BE49-F238E27FC236}">
                              <a16:creationId xmlns:a16="http://schemas.microsoft.com/office/drawing/2014/main" id="{698D64A0-17A0-47BD-BE27-DDBE1A2B5D6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81" y="2429"/>
                          <a:ext cx="484" cy="2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65547" name="Text Box 7">
              <a:extLst>
                <a:ext uri="{FF2B5EF4-FFF2-40B4-BE49-F238E27FC236}">
                  <a16:creationId xmlns:a16="http://schemas.microsoft.com/office/drawing/2014/main" id="{69743087-0F08-4BB3-B4E7-6DB6A11232A0}"/>
                </a:ext>
              </a:extLst>
            </p:cNvPr>
            <p:cNvSpPr txBox="1">
              <a:spLocks noChangeArrowheads="1"/>
            </p:cNvSpPr>
            <p:nvPr/>
          </p:nvSpPr>
          <p:spPr bwMode="auto">
            <a:xfrm>
              <a:off x="1921" y="2447"/>
              <a:ext cx="339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hangingPunct="0">
                <a:spcBef>
                  <a:spcPct val="0"/>
                </a:spcBef>
                <a:spcAft>
                  <a:spcPct val="0"/>
                </a:spcAft>
                <a:defRPr/>
              </a:pPr>
              <a:r>
                <a:rPr lang="en-US" altLang="ja-JP" sz="1800">
                  <a:solidFill>
                    <a:srgbClr val="000000"/>
                  </a:solidFill>
                  <a:sym typeface="Helvetica Light"/>
                </a:rPr>
                <a:t>: surface orientation under stereographic projection</a:t>
              </a:r>
            </a:p>
          </p:txBody>
        </p:sp>
      </p:grpSp>
      <p:graphicFrame>
        <p:nvGraphicFramePr>
          <p:cNvPr id="65541" name="Object 8">
            <a:extLst>
              <a:ext uri="{FF2B5EF4-FFF2-40B4-BE49-F238E27FC236}">
                <a16:creationId xmlns:a16="http://schemas.microsoft.com/office/drawing/2014/main" id="{6CBD6C91-A600-42F8-BCDD-097CB6173254}"/>
              </a:ext>
            </a:extLst>
          </p:cNvPr>
          <p:cNvGraphicFramePr>
            <a:graphicFrameLocks noChangeAspect="1"/>
          </p:cNvGraphicFramePr>
          <p:nvPr/>
        </p:nvGraphicFramePr>
        <p:xfrm>
          <a:off x="3505200" y="2928938"/>
          <a:ext cx="4948238" cy="825500"/>
        </p:xfrm>
        <a:graphic>
          <a:graphicData uri="http://schemas.openxmlformats.org/presentationml/2006/ole">
            <mc:AlternateContent xmlns:mc="http://schemas.openxmlformats.org/markup-compatibility/2006">
              <mc:Choice xmlns:v="urn:schemas-microsoft-com:vml" Requires="v">
                <p:oleObj spid="_x0000_s14342" name="Equation" r:id="rId8" imgW="2044700" imgH="355600" progId="Equation.3">
                  <p:embed/>
                </p:oleObj>
              </mc:Choice>
              <mc:Fallback>
                <p:oleObj name="Equation" r:id="rId8" imgW="2044700" imgH="355600" progId="Equation.3">
                  <p:embed/>
                  <p:pic>
                    <p:nvPicPr>
                      <p:cNvPr id="65541" name="Object 8">
                        <a:extLst>
                          <a:ext uri="{FF2B5EF4-FFF2-40B4-BE49-F238E27FC236}">
                            <a16:creationId xmlns:a16="http://schemas.microsoft.com/office/drawing/2014/main" id="{6CBD6C91-A600-42F8-BCDD-097CB61732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05200" y="2928938"/>
                        <a:ext cx="4948238"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65542" name="Rectangle 9">
            <a:extLst>
              <a:ext uri="{FF2B5EF4-FFF2-40B4-BE49-F238E27FC236}">
                <a16:creationId xmlns:a16="http://schemas.microsoft.com/office/drawing/2014/main" id="{81BF8B6A-3644-4EAB-9CA0-8A2122FC4BE9}"/>
              </a:ext>
            </a:extLst>
          </p:cNvPr>
          <p:cNvSpPr>
            <a:spLocks noChangeArrowheads="1"/>
          </p:cNvSpPr>
          <p:nvPr/>
        </p:nvSpPr>
        <p:spPr bwMode="auto">
          <a:xfrm>
            <a:off x="3073401" y="2681288"/>
            <a:ext cx="5808663" cy="1096962"/>
          </a:xfrm>
          <a:prstGeom prst="rect">
            <a:avLst/>
          </a:prstGeom>
          <a:noFill/>
          <a:ln w="9525">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hangingPunct="0">
              <a:spcBef>
                <a:spcPct val="0"/>
              </a:spcBef>
              <a:spcAft>
                <a:spcPct val="0"/>
              </a:spcAft>
              <a:defRPr/>
            </a:pPr>
            <a:endParaRPr lang="en-US" altLang="en-US" sz="1800">
              <a:solidFill>
                <a:srgbClr val="000000"/>
              </a:solidFill>
              <a:sym typeface="Helvetica Light"/>
            </a:endParaRPr>
          </a:p>
        </p:txBody>
      </p:sp>
      <p:sp>
        <p:nvSpPr>
          <p:cNvPr id="65543" name="Text Box 10">
            <a:extLst>
              <a:ext uri="{FF2B5EF4-FFF2-40B4-BE49-F238E27FC236}">
                <a16:creationId xmlns:a16="http://schemas.microsoft.com/office/drawing/2014/main" id="{0D2921B2-F865-487B-9CC3-49B191F441F5}"/>
              </a:ext>
            </a:extLst>
          </p:cNvPr>
          <p:cNvSpPr txBox="1">
            <a:spLocks noChangeArrowheads="1"/>
          </p:cNvSpPr>
          <p:nvPr/>
        </p:nvSpPr>
        <p:spPr bwMode="auto">
          <a:xfrm>
            <a:off x="2654300" y="2419351"/>
            <a:ext cx="1401346"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hangingPunct="0">
              <a:spcBef>
                <a:spcPct val="0"/>
              </a:spcBef>
              <a:spcAft>
                <a:spcPct val="0"/>
              </a:spcAft>
              <a:defRPr/>
            </a:pPr>
            <a:r>
              <a:rPr lang="en-US" altLang="ja-JP">
                <a:solidFill>
                  <a:srgbClr val="000000"/>
                </a:solidFill>
                <a:sym typeface="Helvetica Light"/>
              </a:rPr>
              <a:t>Minimize</a:t>
            </a:r>
          </a:p>
        </p:txBody>
      </p:sp>
      <p:sp>
        <p:nvSpPr>
          <p:cNvPr id="65544" name="Text Box 11">
            <a:extLst>
              <a:ext uri="{FF2B5EF4-FFF2-40B4-BE49-F238E27FC236}">
                <a16:creationId xmlns:a16="http://schemas.microsoft.com/office/drawing/2014/main" id="{50BEC659-53B9-484D-AD41-AF22864650DE}"/>
              </a:ext>
            </a:extLst>
          </p:cNvPr>
          <p:cNvSpPr txBox="1">
            <a:spLocks noChangeArrowheads="1"/>
          </p:cNvSpPr>
          <p:nvPr/>
        </p:nvSpPr>
        <p:spPr bwMode="auto">
          <a:xfrm>
            <a:off x="2133600" y="5851526"/>
            <a:ext cx="80602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hangingPunct="0">
              <a:spcBef>
                <a:spcPct val="0"/>
              </a:spcBef>
              <a:spcAft>
                <a:spcPct val="0"/>
              </a:spcAft>
              <a:defRPr/>
            </a:pPr>
            <a:r>
              <a:rPr lang="en-US" altLang="ja-JP" sz="2000">
                <a:solidFill>
                  <a:srgbClr val="000000"/>
                </a:solidFill>
                <a:sym typeface="Helvetica Light"/>
              </a:rPr>
              <a:t>(penalize rapid changes in surface orientation </a:t>
            </a:r>
            <a:r>
              <a:rPr lang="en-US" altLang="ja-JP" sz="2000" i="1">
                <a:solidFill>
                  <a:srgbClr val="000000"/>
                </a:solidFill>
                <a:sym typeface="Helvetica Light"/>
              </a:rPr>
              <a:t>f</a:t>
            </a:r>
            <a:r>
              <a:rPr lang="en-US" altLang="ja-JP" sz="2000">
                <a:solidFill>
                  <a:srgbClr val="000000"/>
                </a:solidFill>
                <a:sym typeface="Helvetica Light"/>
              </a:rPr>
              <a:t> and </a:t>
            </a:r>
            <a:r>
              <a:rPr lang="en-US" altLang="ja-JP" sz="2000" i="1">
                <a:solidFill>
                  <a:srgbClr val="000000"/>
                </a:solidFill>
                <a:sym typeface="Helvetica Light"/>
              </a:rPr>
              <a:t>g</a:t>
            </a:r>
            <a:r>
              <a:rPr lang="en-US" altLang="ja-JP" sz="2000">
                <a:solidFill>
                  <a:srgbClr val="000000"/>
                </a:solidFill>
                <a:sym typeface="Helvetica Light"/>
              </a:rPr>
              <a:t> over the image)</a:t>
            </a:r>
          </a:p>
        </p:txBody>
      </p:sp>
    </p:spTree>
    <p:extLst>
      <p:ext uri="{BB962C8B-B14F-4D97-AF65-F5344CB8AC3E}">
        <p14:creationId xmlns:p14="http://schemas.microsoft.com/office/powerpoint/2010/main" val="2393297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25F1AE18-7B46-4D70-B0A5-D9DA970938A8}"/>
              </a:ext>
            </a:extLst>
          </p:cNvPr>
          <p:cNvSpPr>
            <a:spLocks noGrp="1" noChangeArrowheads="1"/>
          </p:cNvSpPr>
          <p:nvPr>
            <p:ph type="title"/>
          </p:nvPr>
        </p:nvSpPr>
        <p:spPr>
          <a:xfrm>
            <a:off x="2209800" y="-76200"/>
            <a:ext cx="7772400" cy="1143000"/>
          </a:xfrm>
        </p:spPr>
        <p:txBody>
          <a:bodyPr/>
          <a:lstStyle/>
          <a:p>
            <a:pPr eaLnBrk="1" hangingPunct="1"/>
            <a:r>
              <a:rPr lang="en-US" altLang="ja-JP" sz="3600"/>
              <a:t>Shape-from-Shading</a:t>
            </a:r>
          </a:p>
        </p:txBody>
      </p:sp>
      <p:sp>
        <p:nvSpPr>
          <p:cNvPr id="67586" name="Rectangle 3">
            <a:extLst>
              <a:ext uri="{FF2B5EF4-FFF2-40B4-BE49-F238E27FC236}">
                <a16:creationId xmlns:a16="http://schemas.microsoft.com/office/drawing/2014/main" id="{14692A63-6537-4C78-B4F0-63708E778B15}"/>
              </a:ext>
            </a:extLst>
          </p:cNvPr>
          <p:cNvSpPr>
            <a:spLocks noGrp="1" noChangeArrowheads="1"/>
          </p:cNvSpPr>
          <p:nvPr>
            <p:ph type="body" idx="1"/>
          </p:nvPr>
        </p:nvSpPr>
        <p:spPr>
          <a:xfrm>
            <a:off x="2209800" y="1219200"/>
            <a:ext cx="7772400" cy="4114800"/>
          </a:xfrm>
        </p:spPr>
        <p:txBody>
          <a:bodyPr/>
          <a:lstStyle/>
          <a:p>
            <a:pPr eaLnBrk="1" hangingPunct="1"/>
            <a:r>
              <a:rPr lang="en-US" altLang="ja-JP" sz="2600"/>
              <a:t>Find surface orientations </a:t>
            </a:r>
            <a:r>
              <a:rPr lang="en-US" altLang="ja-JP" sz="2600" i="1"/>
              <a:t>(f,g) </a:t>
            </a:r>
            <a:r>
              <a:rPr lang="en-US" altLang="ja-JP" sz="2600"/>
              <a:t>at all image points that minimize</a:t>
            </a:r>
            <a:endParaRPr lang="en-US" altLang="ja-JP" sz="2600" i="1"/>
          </a:p>
        </p:txBody>
      </p:sp>
      <p:graphicFrame>
        <p:nvGraphicFramePr>
          <p:cNvPr id="67587" name="Object 4">
            <a:extLst>
              <a:ext uri="{FF2B5EF4-FFF2-40B4-BE49-F238E27FC236}">
                <a16:creationId xmlns:a16="http://schemas.microsoft.com/office/drawing/2014/main" id="{1C672E35-506A-42D8-AB99-3E45D03341A1}"/>
              </a:ext>
            </a:extLst>
          </p:cNvPr>
          <p:cNvGraphicFramePr>
            <a:graphicFrameLocks noChangeAspect="1"/>
          </p:cNvGraphicFramePr>
          <p:nvPr/>
        </p:nvGraphicFramePr>
        <p:xfrm>
          <a:off x="4833939" y="2344738"/>
          <a:ext cx="2574925" cy="841375"/>
        </p:xfrm>
        <a:graphic>
          <a:graphicData uri="http://schemas.openxmlformats.org/presentationml/2006/ole">
            <mc:AlternateContent xmlns:mc="http://schemas.openxmlformats.org/markup-compatibility/2006">
              <mc:Choice xmlns:v="urn:schemas-microsoft-com:vml" Requires="v">
                <p:oleObj spid="_x0000_s15363" name="Equation" r:id="rId4" imgW="698500" imgH="228600" progId="Equation.3">
                  <p:embed/>
                </p:oleObj>
              </mc:Choice>
              <mc:Fallback>
                <p:oleObj name="Equation" r:id="rId4" imgW="698500" imgH="228600" progId="Equation.3">
                  <p:embed/>
                  <p:pic>
                    <p:nvPicPr>
                      <p:cNvPr id="67587" name="Object 4">
                        <a:extLst>
                          <a:ext uri="{FF2B5EF4-FFF2-40B4-BE49-F238E27FC236}">
                            <a16:creationId xmlns:a16="http://schemas.microsoft.com/office/drawing/2014/main" id="{1C672E35-506A-42D8-AB99-3E45D03341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3939" y="2344738"/>
                        <a:ext cx="2574925" cy="84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67588" name="Line 5">
            <a:extLst>
              <a:ext uri="{FF2B5EF4-FFF2-40B4-BE49-F238E27FC236}">
                <a16:creationId xmlns:a16="http://schemas.microsoft.com/office/drawing/2014/main" id="{8281FA24-8CB4-468D-A98D-DB4E7DF95BE2}"/>
              </a:ext>
            </a:extLst>
          </p:cNvPr>
          <p:cNvSpPr>
            <a:spLocks noChangeShapeType="1"/>
          </p:cNvSpPr>
          <p:nvPr/>
        </p:nvSpPr>
        <p:spPr bwMode="auto">
          <a:xfrm flipH="1" flipV="1">
            <a:off x="5880100" y="3089275"/>
            <a:ext cx="7938" cy="6207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353" eaLnBrk="0" fontAlgn="base" hangingPunct="0">
              <a:spcBef>
                <a:spcPct val="0"/>
              </a:spcBef>
              <a:spcAft>
                <a:spcPct val="0"/>
              </a:spcAft>
              <a:defRPr/>
            </a:pPr>
            <a:endParaRPr lang="en-US">
              <a:solidFill>
                <a:srgbClr val="000000"/>
              </a:solidFill>
              <a:latin typeface="Arial" panose="020B0604020202020204" pitchFamily="34" charset="0"/>
              <a:ea typeface="MS PGothic" panose="020B0600070205080204" pitchFamily="34" charset="-128"/>
              <a:sym typeface="Helvetica Light"/>
            </a:endParaRPr>
          </a:p>
        </p:txBody>
      </p:sp>
      <p:sp>
        <p:nvSpPr>
          <p:cNvPr id="67589" name="Text Box 6">
            <a:extLst>
              <a:ext uri="{FF2B5EF4-FFF2-40B4-BE49-F238E27FC236}">
                <a16:creationId xmlns:a16="http://schemas.microsoft.com/office/drawing/2014/main" id="{F070FBBA-7E4D-46A0-8248-451E8F086044}"/>
              </a:ext>
            </a:extLst>
          </p:cNvPr>
          <p:cNvSpPr txBox="1">
            <a:spLocks noChangeArrowheads="1"/>
          </p:cNvSpPr>
          <p:nvPr/>
        </p:nvSpPr>
        <p:spPr bwMode="auto">
          <a:xfrm>
            <a:off x="5109574" y="3762376"/>
            <a:ext cx="156645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defTabSz="914353" eaLnBrk="0" fontAlgn="base" hangingPunct="0">
              <a:lnSpc>
                <a:spcPct val="80000"/>
              </a:lnSpc>
              <a:spcBef>
                <a:spcPct val="0"/>
              </a:spcBef>
              <a:spcAft>
                <a:spcPct val="0"/>
              </a:spcAft>
              <a:defRPr/>
            </a:pPr>
            <a:r>
              <a:rPr lang="en-US" altLang="ja-JP" sz="2000">
                <a:solidFill>
                  <a:srgbClr val="000000"/>
                </a:solidFill>
                <a:sym typeface="Helvetica Light"/>
              </a:rPr>
              <a:t>smoothness</a:t>
            </a:r>
          </a:p>
          <a:p>
            <a:pPr algn="ctr" defTabSz="914353" eaLnBrk="0" fontAlgn="base" hangingPunct="0">
              <a:lnSpc>
                <a:spcPct val="80000"/>
              </a:lnSpc>
              <a:spcBef>
                <a:spcPct val="0"/>
              </a:spcBef>
              <a:spcAft>
                <a:spcPct val="0"/>
              </a:spcAft>
              <a:defRPr/>
            </a:pPr>
            <a:r>
              <a:rPr lang="en-US" altLang="ja-JP" sz="2000">
                <a:solidFill>
                  <a:srgbClr val="000000"/>
                </a:solidFill>
                <a:sym typeface="Helvetica Light"/>
              </a:rPr>
              <a:t>constraint</a:t>
            </a:r>
          </a:p>
        </p:txBody>
      </p:sp>
      <p:sp>
        <p:nvSpPr>
          <p:cNvPr id="67590" name="Line 7">
            <a:extLst>
              <a:ext uri="{FF2B5EF4-FFF2-40B4-BE49-F238E27FC236}">
                <a16:creationId xmlns:a16="http://schemas.microsoft.com/office/drawing/2014/main" id="{97834524-30EF-408A-AA80-D8450B55BBEA}"/>
              </a:ext>
            </a:extLst>
          </p:cNvPr>
          <p:cNvSpPr>
            <a:spLocks noChangeShapeType="1"/>
          </p:cNvSpPr>
          <p:nvPr/>
        </p:nvSpPr>
        <p:spPr bwMode="auto">
          <a:xfrm>
            <a:off x="6848475" y="2262189"/>
            <a:ext cx="0" cy="1539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353" eaLnBrk="0" fontAlgn="base" hangingPunct="0">
              <a:spcBef>
                <a:spcPct val="0"/>
              </a:spcBef>
              <a:spcAft>
                <a:spcPct val="0"/>
              </a:spcAft>
              <a:defRPr/>
            </a:pPr>
            <a:endParaRPr lang="en-US">
              <a:solidFill>
                <a:srgbClr val="000000"/>
              </a:solidFill>
              <a:latin typeface="Arial" panose="020B0604020202020204" pitchFamily="34" charset="0"/>
              <a:ea typeface="MS PGothic" panose="020B0600070205080204" pitchFamily="34" charset="-128"/>
              <a:sym typeface="Helvetica Light"/>
            </a:endParaRPr>
          </a:p>
        </p:txBody>
      </p:sp>
      <p:sp>
        <p:nvSpPr>
          <p:cNvPr id="67591" name="Text Box 8">
            <a:extLst>
              <a:ext uri="{FF2B5EF4-FFF2-40B4-BE49-F238E27FC236}">
                <a16:creationId xmlns:a16="http://schemas.microsoft.com/office/drawing/2014/main" id="{C353E914-3FCC-49B3-B812-60E5A17FD845}"/>
              </a:ext>
            </a:extLst>
          </p:cNvPr>
          <p:cNvSpPr txBox="1">
            <a:spLocks noChangeArrowheads="1"/>
          </p:cNvSpPr>
          <p:nvPr/>
        </p:nvSpPr>
        <p:spPr bwMode="auto">
          <a:xfrm>
            <a:off x="6400801" y="1887539"/>
            <a:ext cx="9268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hangingPunct="0">
              <a:spcBef>
                <a:spcPct val="0"/>
              </a:spcBef>
              <a:spcAft>
                <a:spcPct val="0"/>
              </a:spcAft>
              <a:defRPr/>
            </a:pPr>
            <a:r>
              <a:rPr lang="en-US" altLang="ja-JP" sz="2000">
                <a:solidFill>
                  <a:srgbClr val="000000"/>
                </a:solidFill>
                <a:sym typeface="Helvetica Light"/>
              </a:rPr>
              <a:t>weight</a:t>
            </a:r>
          </a:p>
        </p:txBody>
      </p:sp>
      <p:sp>
        <p:nvSpPr>
          <p:cNvPr id="67592" name="Line 9">
            <a:extLst>
              <a:ext uri="{FF2B5EF4-FFF2-40B4-BE49-F238E27FC236}">
                <a16:creationId xmlns:a16="http://schemas.microsoft.com/office/drawing/2014/main" id="{1F8FA4CA-228E-4A68-8ABE-181338250EBA}"/>
              </a:ext>
            </a:extLst>
          </p:cNvPr>
          <p:cNvSpPr>
            <a:spLocks noChangeShapeType="1"/>
          </p:cNvSpPr>
          <p:nvPr/>
        </p:nvSpPr>
        <p:spPr bwMode="auto">
          <a:xfrm flipV="1">
            <a:off x="7126288" y="3114676"/>
            <a:ext cx="0" cy="13763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353" eaLnBrk="0" fontAlgn="base" hangingPunct="0">
              <a:spcBef>
                <a:spcPct val="0"/>
              </a:spcBef>
              <a:spcAft>
                <a:spcPct val="0"/>
              </a:spcAft>
              <a:defRPr/>
            </a:pPr>
            <a:endParaRPr lang="en-US">
              <a:solidFill>
                <a:srgbClr val="000000"/>
              </a:solidFill>
              <a:latin typeface="Arial" panose="020B0604020202020204" pitchFamily="34" charset="0"/>
              <a:ea typeface="MS PGothic" panose="020B0600070205080204" pitchFamily="34" charset="-128"/>
              <a:sym typeface="Helvetica Light"/>
            </a:endParaRPr>
          </a:p>
        </p:txBody>
      </p:sp>
      <p:sp>
        <p:nvSpPr>
          <p:cNvPr id="67593" name="Text Box 10">
            <a:extLst>
              <a:ext uri="{FF2B5EF4-FFF2-40B4-BE49-F238E27FC236}">
                <a16:creationId xmlns:a16="http://schemas.microsoft.com/office/drawing/2014/main" id="{A5A72A7D-3B33-4C87-8A72-E416044AAC86}"/>
              </a:ext>
            </a:extLst>
          </p:cNvPr>
          <p:cNvSpPr txBox="1">
            <a:spLocks noChangeArrowheads="1"/>
          </p:cNvSpPr>
          <p:nvPr/>
        </p:nvSpPr>
        <p:spPr bwMode="auto">
          <a:xfrm>
            <a:off x="6080223" y="4500563"/>
            <a:ext cx="208101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defTabSz="914353" eaLnBrk="0" fontAlgn="base" hangingPunct="0">
              <a:spcBef>
                <a:spcPct val="0"/>
              </a:spcBef>
              <a:spcAft>
                <a:spcPct val="0"/>
              </a:spcAft>
              <a:defRPr/>
            </a:pPr>
            <a:r>
              <a:rPr lang="en-US" altLang="ja-JP" sz="2000">
                <a:solidFill>
                  <a:srgbClr val="000000"/>
                </a:solidFill>
                <a:sym typeface="Helvetica Light"/>
              </a:rPr>
              <a:t>image irradiance</a:t>
            </a:r>
          </a:p>
          <a:p>
            <a:pPr algn="ctr" defTabSz="914353" eaLnBrk="0" fontAlgn="base" hangingPunct="0">
              <a:spcBef>
                <a:spcPct val="0"/>
              </a:spcBef>
              <a:spcAft>
                <a:spcPct val="0"/>
              </a:spcAft>
              <a:defRPr/>
            </a:pPr>
            <a:r>
              <a:rPr lang="en-US" altLang="ja-JP" sz="2000">
                <a:solidFill>
                  <a:srgbClr val="000000"/>
                </a:solidFill>
                <a:sym typeface="Helvetica Light"/>
              </a:rPr>
              <a:t>error</a:t>
            </a:r>
          </a:p>
        </p:txBody>
      </p:sp>
      <p:grpSp>
        <p:nvGrpSpPr>
          <p:cNvPr id="67594" name="Group 11">
            <a:extLst>
              <a:ext uri="{FF2B5EF4-FFF2-40B4-BE49-F238E27FC236}">
                <a16:creationId xmlns:a16="http://schemas.microsoft.com/office/drawing/2014/main" id="{AADFF296-7B8E-4708-AC28-78BFB8EBBD0C}"/>
              </a:ext>
            </a:extLst>
          </p:cNvPr>
          <p:cNvGrpSpPr>
            <a:grpSpLocks/>
          </p:cNvGrpSpPr>
          <p:nvPr/>
        </p:nvGrpSpPr>
        <p:grpSpPr bwMode="auto">
          <a:xfrm>
            <a:off x="2136776" y="5153026"/>
            <a:ext cx="8023225" cy="1411288"/>
            <a:chOff x="386" y="3246"/>
            <a:chExt cx="5054" cy="889"/>
          </a:xfrm>
        </p:grpSpPr>
        <p:graphicFrame>
          <p:nvGraphicFramePr>
            <p:cNvPr id="67596" name="Object 12">
              <a:extLst>
                <a:ext uri="{FF2B5EF4-FFF2-40B4-BE49-F238E27FC236}">
                  <a16:creationId xmlns:a16="http://schemas.microsoft.com/office/drawing/2014/main" id="{F40560AE-5776-4B65-A9AF-71691753FBA8}"/>
                </a:ext>
              </a:extLst>
            </p:cNvPr>
            <p:cNvGraphicFramePr>
              <a:graphicFrameLocks noChangeAspect="1"/>
            </p:cNvGraphicFramePr>
            <p:nvPr/>
          </p:nvGraphicFramePr>
          <p:xfrm>
            <a:off x="518" y="3506"/>
            <a:ext cx="4870" cy="629"/>
          </p:xfrm>
          <a:graphic>
            <a:graphicData uri="http://schemas.openxmlformats.org/presentationml/2006/ole">
              <mc:AlternateContent xmlns:mc="http://schemas.openxmlformats.org/markup-compatibility/2006">
                <mc:Choice xmlns:v="urn:schemas-microsoft-com:vml" Requires="v">
                  <p:oleObj spid="_x0000_s15364" name="Equation" r:id="rId6" imgW="3340100" imgH="431800" progId="Equation.3">
                    <p:embed/>
                  </p:oleObj>
                </mc:Choice>
                <mc:Fallback>
                  <p:oleObj name="Equation" r:id="rId6" imgW="3340100" imgH="431800" progId="Equation.3">
                    <p:embed/>
                    <p:pic>
                      <p:nvPicPr>
                        <p:cNvPr id="67596" name="Object 12">
                          <a:extLst>
                            <a:ext uri="{FF2B5EF4-FFF2-40B4-BE49-F238E27FC236}">
                              <a16:creationId xmlns:a16="http://schemas.microsoft.com/office/drawing/2014/main" id="{F40560AE-5776-4B65-A9AF-71691753FB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8" y="3506"/>
                          <a:ext cx="4870" cy="6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67597" name="Rectangle 13">
              <a:extLst>
                <a:ext uri="{FF2B5EF4-FFF2-40B4-BE49-F238E27FC236}">
                  <a16:creationId xmlns:a16="http://schemas.microsoft.com/office/drawing/2014/main" id="{267E4A7A-3ED3-4A66-A061-7395F5349DC0}"/>
                </a:ext>
              </a:extLst>
            </p:cNvPr>
            <p:cNvSpPr>
              <a:spLocks noChangeArrowheads="1"/>
            </p:cNvSpPr>
            <p:nvPr/>
          </p:nvSpPr>
          <p:spPr bwMode="auto">
            <a:xfrm>
              <a:off x="427" y="3404"/>
              <a:ext cx="5013" cy="691"/>
            </a:xfrm>
            <a:prstGeom prst="rect">
              <a:avLst/>
            </a:prstGeom>
            <a:noFill/>
            <a:ln w="9525">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hangingPunct="0">
                <a:spcBef>
                  <a:spcPct val="0"/>
                </a:spcBef>
                <a:spcAft>
                  <a:spcPct val="0"/>
                </a:spcAft>
                <a:defRPr/>
              </a:pPr>
              <a:endParaRPr lang="en-US" altLang="en-US" sz="1800">
                <a:solidFill>
                  <a:srgbClr val="000000"/>
                </a:solidFill>
                <a:sym typeface="Helvetica Light"/>
              </a:endParaRPr>
            </a:p>
          </p:txBody>
        </p:sp>
        <p:sp>
          <p:nvSpPr>
            <p:cNvPr id="67598" name="Text Box 14">
              <a:extLst>
                <a:ext uri="{FF2B5EF4-FFF2-40B4-BE49-F238E27FC236}">
                  <a16:creationId xmlns:a16="http://schemas.microsoft.com/office/drawing/2014/main" id="{E5844C56-D946-4268-85D2-801D9AC5D3B5}"/>
                </a:ext>
              </a:extLst>
            </p:cNvPr>
            <p:cNvSpPr txBox="1">
              <a:spLocks noChangeArrowheads="1"/>
            </p:cNvSpPr>
            <p:nvPr/>
          </p:nvSpPr>
          <p:spPr bwMode="auto">
            <a:xfrm>
              <a:off x="386" y="3246"/>
              <a:ext cx="883" cy="29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hangingPunct="0">
                <a:spcBef>
                  <a:spcPct val="0"/>
                </a:spcBef>
                <a:spcAft>
                  <a:spcPct val="0"/>
                </a:spcAft>
                <a:defRPr/>
              </a:pPr>
              <a:r>
                <a:rPr lang="en-US" altLang="ja-JP">
                  <a:solidFill>
                    <a:srgbClr val="000000"/>
                  </a:solidFill>
                  <a:sym typeface="Helvetica Light"/>
                </a:rPr>
                <a:t>Minimize</a:t>
              </a:r>
            </a:p>
          </p:txBody>
        </p:sp>
      </p:grpSp>
    </p:spTree>
    <p:extLst>
      <p:ext uri="{BB962C8B-B14F-4D97-AF65-F5344CB8AC3E}">
        <p14:creationId xmlns:p14="http://schemas.microsoft.com/office/powerpoint/2010/main" val="15551849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a:extLst>
              <a:ext uri="{FF2B5EF4-FFF2-40B4-BE49-F238E27FC236}">
                <a16:creationId xmlns:a16="http://schemas.microsoft.com/office/drawing/2014/main" id="{CB5810DA-3A60-440F-9247-07A7567877DA}"/>
              </a:ext>
            </a:extLst>
          </p:cNvPr>
          <p:cNvSpPr>
            <a:spLocks noGrp="1" noChangeArrowheads="1"/>
          </p:cNvSpPr>
          <p:nvPr>
            <p:ph type="title"/>
          </p:nvPr>
        </p:nvSpPr>
        <p:spPr>
          <a:xfrm>
            <a:off x="2014538" y="76201"/>
            <a:ext cx="8805862" cy="987425"/>
          </a:xfrm>
        </p:spPr>
        <p:txBody>
          <a:bodyPr/>
          <a:lstStyle/>
          <a:p>
            <a:pPr eaLnBrk="1" hangingPunct="1"/>
            <a:r>
              <a:rPr lang="en-US" altLang="ja-JP" sz="3600"/>
              <a:t>Numerical Shape-from-Shading</a:t>
            </a:r>
            <a:endParaRPr lang="en-US" altLang="ja-JP" sz="1700"/>
          </a:p>
        </p:txBody>
      </p:sp>
      <p:sp>
        <p:nvSpPr>
          <p:cNvPr id="69634" name="Rectangle 3">
            <a:extLst>
              <a:ext uri="{FF2B5EF4-FFF2-40B4-BE49-F238E27FC236}">
                <a16:creationId xmlns:a16="http://schemas.microsoft.com/office/drawing/2014/main" id="{94A65AA7-6E59-4F5B-8758-3DBF81BACB6F}"/>
              </a:ext>
            </a:extLst>
          </p:cNvPr>
          <p:cNvSpPr>
            <a:spLocks noGrp="1" noChangeArrowheads="1"/>
          </p:cNvSpPr>
          <p:nvPr>
            <p:ph type="body" idx="1"/>
          </p:nvPr>
        </p:nvSpPr>
        <p:spPr>
          <a:xfrm>
            <a:off x="2057400" y="1371600"/>
            <a:ext cx="8001000" cy="490538"/>
          </a:xfrm>
        </p:spPr>
        <p:txBody>
          <a:bodyPr/>
          <a:lstStyle/>
          <a:p>
            <a:pPr eaLnBrk="1" hangingPunct="1"/>
            <a:r>
              <a:rPr lang="en-US" altLang="ja-JP" sz="2500" b="1"/>
              <a:t>Smoothness error</a:t>
            </a:r>
            <a:r>
              <a:rPr lang="en-US" altLang="ja-JP" sz="2500"/>
              <a:t> at image point </a:t>
            </a:r>
            <a:r>
              <a:rPr lang="en-US" altLang="ja-JP" sz="2500" i="1"/>
              <a:t>(i,j)</a:t>
            </a:r>
          </a:p>
        </p:txBody>
      </p:sp>
      <p:grpSp>
        <p:nvGrpSpPr>
          <p:cNvPr id="2" name="Group 4">
            <a:extLst>
              <a:ext uri="{FF2B5EF4-FFF2-40B4-BE49-F238E27FC236}">
                <a16:creationId xmlns:a16="http://schemas.microsoft.com/office/drawing/2014/main" id="{87916406-2DFB-449F-8909-41D38AEFAFC2}"/>
              </a:ext>
            </a:extLst>
          </p:cNvPr>
          <p:cNvGrpSpPr>
            <a:grpSpLocks/>
          </p:cNvGrpSpPr>
          <p:nvPr/>
        </p:nvGrpSpPr>
        <p:grpSpPr bwMode="auto">
          <a:xfrm>
            <a:off x="2073275" y="2025652"/>
            <a:ext cx="8151813" cy="1025526"/>
            <a:chOff x="451" y="1187"/>
            <a:chExt cx="5135" cy="646"/>
          </a:xfrm>
        </p:grpSpPr>
        <p:graphicFrame>
          <p:nvGraphicFramePr>
            <p:cNvPr id="69646" name="Object 5">
              <a:extLst>
                <a:ext uri="{FF2B5EF4-FFF2-40B4-BE49-F238E27FC236}">
                  <a16:creationId xmlns:a16="http://schemas.microsoft.com/office/drawing/2014/main" id="{659C006B-BB95-4B6F-AFEA-177DAE7A6A0D}"/>
                </a:ext>
              </a:extLst>
            </p:cNvPr>
            <p:cNvGraphicFramePr>
              <a:graphicFrameLocks noChangeAspect="1"/>
            </p:cNvGraphicFramePr>
            <p:nvPr/>
          </p:nvGraphicFramePr>
          <p:xfrm>
            <a:off x="451" y="1187"/>
            <a:ext cx="5126" cy="458"/>
          </p:xfrm>
          <a:graphic>
            <a:graphicData uri="http://schemas.openxmlformats.org/presentationml/2006/ole">
              <mc:AlternateContent xmlns:mc="http://schemas.openxmlformats.org/markup-compatibility/2006">
                <mc:Choice xmlns:v="urn:schemas-microsoft-com:vml" Requires="v">
                  <p:oleObj spid="_x0000_s16390" name="Equation" r:id="rId4" imgW="4127500" imgH="368300" progId="Equation.3">
                    <p:embed/>
                  </p:oleObj>
                </mc:Choice>
                <mc:Fallback>
                  <p:oleObj name="Equation" r:id="rId4" imgW="4127500" imgH="368300" progId="Equation.3">
                    <p:embed/>
                    <p:pic>
                      <p:nvPicPr>
                        <p:cNvPr id="69646" name="Object 5">
                          <a:extLst>
                            <a:ext uri="{FF2B5EF4-FFF2-40B4-BE49-F238E27FC236}">
                              <a16:creationId xmlns:a16="http://schemas.microsoft.com/office/drawing/2014/main" id="{659C006B-BB95-4B6F-AFEA-177DAE7A6A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 y="1187"/>
                          <a:ext cx="5126" cy="4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69647" name="Text Box 6">
              <a:extLst>
                <a:ext uri="{FF2B5EF4-FFF2-40B4-BE49-F238E27FC236}">
                  <a16:creationId xmlns:a16="http://schemas.microsoft.com/office/drawing/2014/main" id="{42EF4573-C9AB-42C6-990F-DF65C693FE9C}"/>
                </a:ext>
              </a:extLst>
            </p:cNvPr>
            <p:cNvSpPr txBox="1">
              <a:spLocks noChangeArrowheads="1"/>
            </p:cNvSpPr>
            <p:nvPr/>
          </p:nvSpPr>
          <p:spPr bwMode="auto">
            <a:xfrm>
              <a:off x="1439" y="1600"/>
              <a:ext cx="414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hangingPunct="0">
                <a:spcBef>
                  <a:spcPct val="0"/>
                </a:spcBef>
                <a:spcAft>
                  <a:spcPct val="0"/>
                </a:spcAft>
                <a:defRPr/>
              </a:pPr>
              <a:r>
                <a:rPr lang="en-US" altLang="ja-JP" sz="1800">
                  <a:solidFill>
                    <a:srgbClr val="000000"/>
                  </a:solidFill>
                  <a:sym typeface="Helvetica Light"/>
                </a:rPr>
                <a:t>Of course you can consider more neighbors (smoother results)</a:t>
              </a:r>
            </a:p>
          </p:txBody>
        </p:sp>
      </p:grpSp>
      <p:sp>
        <p:nvSpPr>
          <p:cNvPr id="1599495" name="Rectangle 7">
            <a:extLst>
              <a:ext uri="{FF2B5EF4-FFF2-40B4-BE49-F238E27FC236}">
                <a16:creationId xmlns:a16="http://schemas.microsoft.com/office/drawing/2014/main" id="{96B99B4B-66EF-450B-A1AD-2C1F782FB578}"/>
              </a:ext>
            </a:extLst>
          </p:cNvPr>
          <p:cNvSpPr>
            <a:spLocks noChangeArrowheads="1"/>
          </p:cNvSpPr>
          <p:nvPr/>
        </p:nvSpPr>
        <p:spPr bwMode="auto">
          <a:xfrm>
            <a:off x="2120900" y="3200400"/>
            <a:ext cx="8001000"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882" indent="-342882" defTabSz="914353" fontAlgn="base">
              <a:spcBef>
                <a:spcPct val="20000"/>
              </a:spcBef>
              <a:spcAft>
                <a:spcPct val="0"/>
              </a:spcAft>
              <a:buFontTx/>
              <a:buChar char="•"/>
              <a:defRPr/>
            </a:pPr>
            <a:r>
              <a:rPr lang="en-US" altLang="ja-JP" sz="2500" b="1">
                <a:solidFill>
                  <a:srgbClr val="000000"/>
                </a:solidFill>
                <a:sym typeface="Helvetica Light"/>
              </a:rPr>
              <a:t>Image irradiance error</a:t>
            </a:r>
            <a:r>
              <a:rPr lang="en-US" altLang="ja-JP" sz="2500">
                <a:solidFill>
                  <a:srgbClr val="000000"/>
                </a:solidFill>
                <a:sym typeface="Helvetica Light"/>
              </a:rPr>
              <a:t> at image point </a:t>
            </a:r>
            <a:r>
              <a:rPr lang="en-US" altLang="ja-JP" sz="2500" i="1">
                <a:solidFill>
                  <a:srgbClr val="000000"/>
                </a:solidFill>
                <a:sym typeface="Helvetica Light"/>
              </a:rPr>
              <a:t>(i,j)</a:t>
            </a:r>
          </a:p>
          <a:p>
            <a:pPr marL="342882" indent="-342882" defTabSz="914353" fontAlgn="base">
              <a:spcBef>
                <a:spcPct val="20000"/>
              </a:spcBef>
              <a:spcAft>
                <a:spcPct val="0"/>
              </a:spcAft>
              <a:buFontTx/>
              <a:buChar char="•"/>
              <a:defRPr/>
            </a:pPr>
            <a:endParaRPr lang="en-US" altLang="ja-JP" sz="2500">
              <a:solidFill>
                <a:srgbClr val="000000"/>
              </a:solidFill>
              <a:sym typeface="Helvetica Light"/>
            </a:endParaRPr>
          </a:p>
        </p:txBody>
      </p:sp>
      <p:graphicFrame>
        <p:nvGraphicFramePr>
          <p:cNvPr id="1599496" name="Object 8">
            <a:extLst>
              <a:ext uri="{FF2B5EF4-FFF2-40B4-BE49-F238E27FC236}">
                <a16:creationId xmlns:a16="http://schemas.microsoft.com/office/drawing/2014/main" id="{20D4BA63-93DC-434A-A91D-33D0D9FE6A55}"/>
              </a:ext>
            </a:extLst>
          </p:cNvPr>
          <p:cNvGraphicFramePr>
            <a:graphicFrameLocks noChangeAspect="1"/>
          </p:cNvGraphicFramePr>
          <p:nvPr/>
        </p:nvGraphicFramePr>
        <p:xfrm>
          <a:off x="3724276" y="3892550"/>
          <a:ext cx="2828925" cy="603250"/>
        </p:xfrm>
        <a:graphic>
          <a:graphicData uri="http://schemas.openxmlformats.org/presentationml/2006/ole">
            <mc:AlternateContent xmlns:mc="http://schemas.openxmlformats.org/markup-compatibility/2006">
              <mc:Choice xmlns:v="urn:schemas-microsoft-com:vml" Requires="v">
                <p:oleObj spid="_x0000_s16391" name="Equation" r:id="rId6" imgW="1435100" imgH="304800" progId="Equation.3">
                  <p:embed/>
                </p:oleObj>
              </mc:Choice>
              <mc:Fallback>
                <p:oleObj name="Equation" r:id="rId6" imgW="1435100" imgH="304800" progId="Equation.3">
                  <p:embed/>
                  <p:pic>
                    <p:nvPicPr>
                      <p:cNvPr id="1599496" name="Object 8">
                        <a:extLst>
                          <a:ext uri="{FF2B5EF4-FFF2-40B4-BE49-F238E27FC236}">
                            <a16:creationId xmlns:a16="http://schemas.microsoft.com/office/drawing/2014/main" id="{20D4BA63-93DC-434A-A91D-33D0D9FE6A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24276" y="3892550"/>
                        <a:ext cx="2828925" cy="603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nvGrpSpPr>
          <p:cNvPr id="3" name="Group 9">
            <a:extLst>
              <a:ext uri="{FF2B5EF4-FFF2-40B4-BE49-F238E27FC236}">
                <a16:creationId xmlns:a16="http://schemas.microsoft.com/office/drawing/2014/main" id="{9CE18088-E6E5-45C3-9D41-19F918343662}"/>
              </a:ext>
            </a:extLst>
          </p:cNvPr>
          <p:cNvGrpSpPr>
            <a:grpSpLocks/>
          </p:cNvGrpSpPr>
          <p:nvPr/>
        </p:nvGrpSpPr>
        <p:grpSpPr bwMode="auto">
          <a:xfrm>
            <a:off x="3124200" y="4724400"/>
            <a:ext cx="5497514" cy="1676400"/>
            <a:chOff x="1131" y="2772"/>
            <a:chExt cx="3463" cy="1056"/>
          </a:xfrm>
        </p:grpSpPr>
        <p:sp>
          <p:nvSpPr>
            <p:cNvPr id="69641" name="Text Box 10">
              <a:extLst>
                <a:ext uri="{FF2B5EF4-FFF2-40B4-BE49-F238E27FC236}">
                  <a16:creationId xmlns:a16="http://schemas.microsoft.com/office/drawing/2014/main" id="{8FD8FC3F-4DFE-4830-86DA-3088B05131AF}"/>
                </a:ext>
              </a:extLst>
            </p:cNvPr>
            <p:cNvSpPr txBox="1">
              <a:spLocks noChangeArrowheads="1"/>
            </p:cNvSpPr>
            <p:nvPr/>
          </p:nvSpPr>
          <p:spPr bwMode="auto">
            <a:xfrm>
              <a:off x="1277" y="2896"/>
              <a:ext cx="313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hangingPunct="0">
                <a:spcBef>
                  <a:spcPct val="0"/>
                </a:spcBef>
                <a:spcAft>
                  <a:spcPct val="0"/>
                </a:spcAft>
                <a:defRPr/>
              </a:pPr>
              <a:r>
                <a:rPr lang="en-US" altLang="ja-JP">
                  <a:solidFill>
                    <a:srgbClr val="000000"/>
                  </a:solidFill>
                  <a:sym typeface="Helvetica Light"/>
                </a:rPr>
                <a:t>Find           and           that minimize</a:t>
              </a:r>
            </a:p>
          </p:txBody>
        </p:sp>
        <p:graphicFrame>
          <p:nvGraphicFramePr>
            <p:cNvPr id="69642" name="Object 11">
              <a:extLst>
                <a:ext uri="{FF2B5EF4-FFF2-40B4-BE49-F238E27FC236}">
                  <a16:creationId xmlns:a16="http://schemas.microsoft.com/office/drawing/2014/main" id="{43767936-496A-4D3E-8EBC-591EE5052443}"/>
                </a:ext>
              </a:extLst>
            </p:cNvPr>
            <p:cNvGraphicFramePr>
              <a:graphicFrameLocks noChangeAspect="1"/>
            </p:cNvGraphicFramePr>
            <p:nvPr/>
          </p:nvGraphicFramePr>
          <p:xfrm>
            <a:off x="1753" y="2875"/>
            <a:ext cx="441" cy="317"/>
          </p:xfrm>
          <a:graphic>
            <a:graphicData uri="http://schemas.openxmlformats.org/presentationml/2006/ole">
              <mc:AlternateContent xmlns:mc="http://schemas.openxmlformats.org/markup-compatibility/2006">
                <mc:Choice xmlns:v="urn:schemas-microsoft-com:vml" Requires="v">
                  <p:oleObj spid="_x0000_s16392" name="Equation" r:id="rId8" imgW="355600" imgH="254000" progId="Equation.3">
                    <p:embed/>
                  </p:oleObj>
                </mc:Choice>
                <mc:Fallback>
                  <p:oleObj name="Equation" r:id="rId8" imgW="355600" imgH="254000" progId="Equation.3">
                    <p:embed/>
                    <p:pic>
                      <p:nvPicPr>
                        <p:cNvPr id="69642" name="Object 11">
                          <a:extLst>
                            <a:ext uri="{FF2B5EF4-FFF2-40B4-BE49-F238E27FC236}">
                              <a16:creationId xmlns:a16="http://schemas.microsoft.com/office/drawing/2014/main" id="{43767936-496A-4D3E-8EBC-591EE50524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53" y="2875"/>
                          <a:ext cx="441" cy="3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69643" name="Object 12">
              <a:extLst>
                <a:ext uri="{FF2B5EF4-FFF2-40B4-BE49-F238E27FC236}">
                  <a16:creationId xmlns:a16="http://schemas.microsoft.com/office/drawing/2014/main" id="{263DBB06-F3C4-42A8-824E-4A5BA39F8E01}"/>
                </a:ext>
              </a:extLst>
            </p:cNvPr>
            <p:cNvGraphicFramePr>
              <a:graphicFrameLocks noChangeAspect="1"/>
            </p:cNvGraphicFramePr>
            <p:nvPr/>
          </p:nvGraphicFramePr>
          <p:xfrm>
            <a:off x="2611" y="2875"/>
            <a:ext cx="442" cy="317"/>
          </p:xfrm>
          <a:graphic>
            <a:graphicData uri="http://schemas.openxmlformats.org/presentationml/2006/ole">
              <mc:AlternateContent xmlns:mc="http://schemas.openxmlformats.org/markup-compatibility/2006">
                <mc:Choice xmlns:v="urn:schemas-microsoft-com:vml" Requires="v">
                  <p:oleObj spid="_x0000_s16393" name="Equation" r:id="rId10" imgW="355600" imgH="254000" progId="Equation.3">
                    <p:embed/>
                  </p:oleObj>
                </mc:Choice>
                <mc:Fallback>
                  <p:oleObj name="Equation" r:id="rId10" imgW="355600" imgH="254000" progId="Equation.3">
                    <p:embed/>
                    <p:pic>
                      <p:nvPicPr>
                        <p:cNvPr id="69643" name="Object 12">
                          <a:extLst>
                            <a:ext uri="{FF2B5EF4-FFF2-40B4-BE49-F238E27FC236}">
                              <a16:creationId xmlns:a16="http://schemas.microsoft.com/office/drawing/2014/main" id="{263DBB06-F3C4-42A8-824E-4A5BA39F8E0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11" y="2875"/>
                          <a:ext cx="442" cy="3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69644" name="Object 13">
              <a:extLst>
                <a:ext uri="{FF2B5EF4-FFF2-40B4-BE49-F238E27FC236}">
                  <a16:creationId xmlns:a16="http://schemas.microsoft.com/office/drawing/2014/main" id="{0C3B393A-962C-4AAD-A656-B507022CAE4C}"/>
                </a:ext>
              </a:extLst>
            </p:cNvPr>
            <p:cNvGraphicFramePr>
              <a:graphicFrameLocks noChangeAspect="1"/>
            </p:cNvGraphicFramePr>
            <p:nvPr/>
          </p:nvGraphicFramePr>
          <p:xfrm>
            <a:off x="2396" y="3230"/>
            <a:ext cx="2036" cy="598"/>
          </p:xfrm>
          <a:graphic>
            <a:graphicData uri="http://schemas.openxmlformats.org/presentationml/2006/ole">
              <mc:AlternateContent xmlns:mc="http://schemas.openxmlformats.org/markup-compatibility/2006">
                <mc:Choice xmlns:v="urn:schemas-microsoft-com:vml" Requires="v">
                  <p:oleObj spid="_x0000_s16394" name="Equation" r:id="rId12" imgW="1257300" imgH="368300" progId="Equation.3">
                    <p:embed/>
                  </p:oleObj>
                </mc:Choice>
                <mc:Fallback>
                  <p:oleObj name="Equation" r:id="rId12" imgW="1257300" imgH="368300" progId="Equation.3">
                    <p:embed/>
                    <p:pic>
                      <p:nvPicPr>
                        <p:cNvPr id="69644" name="Object 13">
                          <a:extLst>
                            <a:ext uri="{FF2B5EF4-FFF2-40B4-BE49-F238E27FC236}">
                              <a16:creationId xmlns:a16="http://schemas.microsoft.com/office/drawing/2014/main" id="{0C3B393A-962C-4AAD-A656-B507022CAE4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96" y="3230"/>
                          <a:ext cx="2036" cy="5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69645" name="Rectangle 14">
              <a:extLst>
                <a:ext uri="{FF2B5EF4-FFF2-40B4-BE49-F238E27FC236}">
                  <a16:creationId xmlns:a16="http://schemas.microsoft.com/office/drawing/2014/main" id="{7D179824-4D05-48AB-8CA4-4F9DD9974F8B}"/>
                </a:ext>
              </a:extLst>
            </p:cNvPr>
            <p:cNvSpPr>
              <a:spLocks noChangeArrowheads="1"/>
            </p:cNvSpPr>
            <p:nvPr/>
          </p:nvSpPr>
          <p:spPr bwMode="auto">
            <a:xfrm>
              <a:off x="1131" y="2772"/>
              <a:ext cx="3463" cy="1050"/>
            </a:xfrm>
            <a:prstGeom prst="rect">
              <a:avLst/>
            </a:prstGeom>
            <a:noFill/>
            <a:ln w="9525">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hangingPunct="0">
                <a:spcBef>
                  <a:spcPct val="0"/>
                </a:spcBef>
                <a:spcAft>
                  <a:spcPct val="0"/>
                </a:spcAft>
                <a:defRPr/>
              </a:pPr>
              <a:endParaRPr lang="en-US" altLang="en-US" sz="1800">
                <a:solidFill>
                  <a:srgbClr val="000000"/>
                </a:solidFill>
                <a:sym typeface="Helvetica Light"/>
              </a:endParaRPr>
            </a:p>
          </p:txBody>
        </p:sp>
      </p:grpSp>
      <p:sp>
        <p:nvSpPr>
          <p:cNvPr id="69639" name="Rectangle 15">
            <a:extLst>
              <a:ext uri="{FF2B5EF4-FFF2-40B4-BE49-F238E27FC236}">
                <a16:creationId xmlns:a16="http://schemas.microsoft.com/office/drawing/2014/main" id="{E2A9F6B7-6F39-4DDD-B435-EC7B3DA0D6AE}"/>
              </a:ext>
            </a:extLst>
          </p:cNvPr>
          <p:cNvSpPr>
            <a:spLocks noChangeArrowheads="1"/>
          </p:cNvSpPr>
          <p:nvPr/>
        </p:nvSpPr>
        <p:spPr bwMode="auto">
          <a:xfrm>
            <a:off x="8515350" y="6324600"/>
            <a:ext cx="21723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hangingPunct="0">
              <a:spcBef>
                <a:spcPct val="0"/>
              </a:spcBef>
              <a:spcAft>
                <a:spcPct val="0"/>
              </a:spcAft>
              <a:defRPr/>
            </a:pPr>
            <a:r>
              <a:rPr lang="en-US" altLang="ja-JP" sz="1800">
                <a:solidFill>
                  <a:srgbClr val="000000"/>
                </a:solidFill>
                <a:sym typeface="Helvetica Light"/>
              </a:rPr>
              <a:t>(Ikeuchi &amp; Horn 89)</a:t>
            </a:r>
            <a:endParaRPr lang="en-US" altLang="en-US" sz="1800">
              <a:solidFill>
                <a:srgbClr val="000000"/>
              </a:solidFill>
              <a:sym typeface="Helvetica Light"/>
            </a:endParaRPr>
          </a:p>
        </p:txBody>
      </p:sp>
    </p:spTree>
    <p:extLst>
      <p:ext uri="{BB962C8B-B14F-4D97-AF65-F5344CB8AC3E}">
        <p14:creationId xmlns:p14="http://schemas.microsoft.com/office/powerpoint/2010/main" val="27755134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9949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9949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9495" grpId="0"/>
    </p:bld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1681" name="Group 2">
            <a:extLst>
              <a:ext uri="{FF2B5EF4-FFF2-40B4-BE49-F238E27FC236}">
                <a16:creationId xmlns:a16="http://schemas.microsoft.com/office/drawing/2014/main" id="{F572DF38-33B7-4B90-84ED-2575D929B567}"/>
              </a:ext>
            </a:extLst>
          </p:cNvPr>
          <p:cNvGrpSpPr>
            <a:grpSpLocks/>
          </p:cNvGrpSpPr>
          <p:nvPr/>
        </p:nvGrpSpPr>
        <p:grpSpPr bwMode="auto">
          <a:xfrm>
            <a:off x="2133600" y="1219200"/>
            <a:ext cx="7821613" cy="871538"/>
            <a:chOff x="426" y="813"/>
            <a:chExt cx="4927" cy="549"/>
          </a:xfrm>
        </p:grpSpPr>
        <p:sp>
          <p:nvSpPr>
            <p:cNvPr id="71699" name="Text Box 3">
              <a:extLst>
                <a:ext uri="{FF2B5EF4-FFF2-40B4-BE49-F238E27FC236}">
                  <a16:creationId xmlns:a16="http://schemas.microsoft.com/office/drawing/2014/main" id="{D290DD50-8051-4305-9F0F-A4EDD27E8D8B}"/>
                </a:ext>
              </a:extLst>
            </p:cNvPr>
            <p:cNvSpPr txBox="1">
              <a:spLocks noChangeArrowheads="1"/>
            </p:cNvSpPr>
            <p:nvPr/>
          </p:nvSpPr>
          <p:spPr bwMode="auto">
            <a:xfrm>
              <a:off x="559" y="909"/>
              <a:ext cx="313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hangingPunct="0">
                <a:spcBef>
                  <a:spcPct val="0"/>
                </a:spcBef>
                <a:spcAft>
                  <a:spcPct val="0"/>
                </a:spcAft>
                <a:defRPr/>
              </a:pPr>
              <a:r>
                <a:rPr lang="en-US" altLang="ja-JP">
                  <a:solidFill>
                    <a:srgbClr val="000000"/>
                  </a:solidFill>
                  <a:sym typeface="Helvetica Light"/>
                </a:rPr>
                <a:t>Find           and           that minimize</a:t>
              </a:r>
            </a:p>
          </p:txBody>
        </p:sp>
        <p:graphicFrame>
          <p:nvGraphicFramePr>
            <p:cNvPr id="71700" name="Object 4">
              <a:extLst>
                <a:ext uri="{FF2B5EF4-FFF2-40B4-BE49-F238E27FC236}">
                  <a16:creationId xmlns:a16="http://schemas.microsoft.com/office/drawing/2014/main" id="{391DB328-ED75-43A4-89B0-6BA90186DA6C}"/>
                </a:ext>
              </a:extLst>
            </p:cNvPr>
            <p:cNvGraphicFramePr>
              <a:graphicFrameLocks noChangeAspect="1"/>
            </p:cNvGraphicFramePr>
            <p:nvPr/>
          </p:nvGraphicFramePr>
          <p:xfrm>
            <a:off x="1036" y="888"/>
            <a:ext cx="440" cy="317"/>
          </p:xfrm>
          <a:graphic>
            <a:graphicData uri="http://schemas.openxmlformats.org/presentationml/2006/ole">
              <mc:AlternateContent xmlns:mc="http://schemas.openxmlformats.org/markup-compatibility/2006">
                <mc:Choice xmlns:v="urn:schemas-microsoft-com:vml" Requires="v">
                  <p:oleObj spid="_x0000_s17422" name="Equation" r:id="rId4" imgW="355600" imgH="254000" progId="Equation.3">
                    <p:embed/>
                  </p:oleObj>
                </mc:Choice>
                <mc:Fallback>
                  <p:oleObj name="Equation" r:id="rId4" imgW="355600" imgH="254000" progId="Equation.3">
                    <p:embed/>
                    <p:pic>
                      <p:nvPicPr>
                        <p:cNvPr id="71700" name="Object 4">
                          <a:extLst>
                            <a:ext uri="{FF2B5EF4-FFF2-40B4-BE49-F238E27FC236}">
                              <a16:creationId xmlns:a16="http://schemas.microsoft.com/office/drawing/2014/main" id="{391DB328-ED75-43A4-89B0-6BA90186DA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6" y="888"/>
                          <a:ext cx="440" cy="3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71701" name="Object 5">
              <a:extLst>
                <a:ext uri="{FF2B5EF4-FFF2-40B4-BE49-F238E27FC236}">
                  <a16:creationId xmlns:a16="http://schemas.microsoft.com/office/drawing/2014/main" id="{3ACEE59C-AF19-4372-BA10-A20E3AB16E0C}"/>
                </a:ext>
              </a:extLst>
            </p:cNvPr>
            <p:cNvGraphicFramePr>
              <a:graphicFrameLocks noChangeAspect="1"/>
            </p:cNvGraphicFramePr>
            <p:nvPr/>
          </p:nvGraphicFramePr>
          <p:xfrm>
            <a:off x="1893" y="888"/>
            <a:ext cx="442" cy="317"/>
          </p:xfrm>
          <a:graphic>
            <a:graphicData uri="http://schemas.openxmlformats.org/presentationml/2006/ole">
              <mc:AlternateContent xmlns:mc="http://schemas.openxmlformats.org/markup-compatibility/2006">
                <mc:Choice xmlns:v="urn:schemas-microsoft-com:vml" Requires="v">
                  <p:oleObj spid="_x0000_s17423" name="Equation" r:id="rId6" imgW="355600" imgH="254000" progId="Equation.3">
                    <p:embed/>
                  </p:oleObj>
                </mc:Choice>
                <mc:Fallback>
                  <p:oleObj name="Equation" r:id="rId6" imgW="355600" imgH="254000" progId="Equation.3">
                    <p:embed/>
                    <p:pic>
                      <p:nvPicPr>
                        <p:cNvPr id="71701" name="Object 5">
                          <a:extLst>
                            <a:ext uri="{FF2B5EF4-FFF2-40B4-BE49-F238E27FC236}">
                              <a16:creationId xmlns:a16="http://schemas.microsoft.com/office/drawing/2014/main" id="{3ACEE59C-AF19-4372-BA10-A20E3AB16E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93" y="888"/>
                          <a:ext cx="442" cy="3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71702" name="Object 6">
              <a:extLst>
                <a:ext uri="{FF2B5EF4-FFF2-40B4-BE49-F238E27FC236}">
                  <a16:creationId xmlns:a16="http://schemas.microsoft.com/office/drawing/2014/main" id="{9FA32C3B-00FF-40B5-A3AE-C13268D9D318}"/>
                </a:ext>
              </a:extLst>
            </p:cNvPr>
            <p:cNvGraphicFramePr>
              <a:graphicFrameLocks noChangeAspect="1"/>
            </p:cNvGraphicFramePr>
            <p:nvPr/>
          </p:nvGraphicFramePr>
          <p:xfrm>
            <a:off x="3655" y="900"/>
            <a:ext cx="1566" cy="460"/>
          </p:xfrm>
          <a:graphic>
            <a:graphicData uri="http://schemas.openxmlformats.org/presentationml/2006/ole">
              <mc:AlternateContent xmlns:mc="http://schemas.openxmlformats.org/markup-compatibility/2006">
                <mc:Choice xmlns:v="urn:schemas-microsoft-com:vml" Requires="v">
                  <p:oleObj spid="_x0000_s17424" name="Equation" r:id="rId8" imgW="1257300" imgH="368300" progId="Equation.3">
                    <p:embed/>
                  </p:oleObj>
                </mc:Choice>
                <mc:Fallback>
                  <p:oleObj name="Equation" r:id="rId8" imgW="1257300" imgH="368300" progId="Equation.3">
                    <p:embed/>
                    <p:pic>
                      <p:nvPicPr>
                        <p:cNvPr id="71702" name="Object 6">
                          <a:extLst>
                            <a:ext uri="{FF2B5EF4-FFF2-40B4-BE49-F238E27FC236}">
                              <a16:creationId xmlns:a16="http://schemas.microsoft.com/office/drawing/2014/main" id="{9FA32C3B-00FF-40B5-A3AE-C13268D9D3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55" y="900"/>
                          <a:ext cx="1566" cy="4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71703" name="Rectangle 7">
              <a:extLst>
                <a:ext uri="{FF2B5EF4-FFF2-40B4-BE49-F238E27FC236}">
                  <a16:creationId xmlns:a16="http://schemas.microsoft.com/office/drawing/2014/main" id="{77753551-1F21-4E71-84CE-411CFB48F6BE}"/>
                </a:ext>
              </a:extLst>
            </p:cNvPr>
            <p:cNvSpPr>
              <a:spLocks noChangeArrowheads="1"/>
            </p:cNvSpPr>
            <p:nvPr/>
          </p:nvSpPr>
          <p:spPr bwMode="auto">
            <a:xfrm>
              <a:off x="426" y="813"/>
              <a:ext cx="4927" cy="549"/>
            </a:xfrm>
            <a:prstGeom prst="rect">
              <a:avLst/>
            </a:prstGeom>
            <a:noFill/>
            <a:ln w="9525">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hangingPunct="0">
                <a:spcBef>
                  <a:spcPct val="0"/>
                </a:spcBef>
                <a:spcAft>
                  <a:spcPct val="0"/>
                </a:spcAft>
                <a:defRPr/>
              </a:pPr>
              <a:endParaRPr lang="en-US" altLang="en-US" sz="1800">
                <a:solidFill>
                  <a:srgbClr val="000000"/>
                </a:solidFill>
                <a:sym typeface="Helvetica Light"/>
              </a:endParaRPr>
            </a:p>
          </p:txBody>
        </p:sp>
      </p:grpSp>
      <p:grpSp>
        <p:nvGrpSpPr>
          <p:cNvPr id="3" name="Group 9">
            <a:extLst>
              <a:ext uri="{FF2B5EF4-FFF2-40B4-BE49-F238E27FC236}">
                <a16:creationId xmlns:a16="http://schemas.microsoft.com/office/drawing/2014/main" id="{31700C8C-C1FC-4407-8379-C7F8F779614E}"/>
              </a:ext>
            </a:extLst>
          </p:cNvPr>
          <p:cNvGrpSpPr>
            <a:grpSpLocks/>
          </p:cNvGrpSpPr>
          <p:nvPr/>
        </p:nvGrpSpPr>
        <p:grpSpPr bwMode="auto">
          <a:xfrm>
            <a:off x="2719389" y="2286000"/>
            <a:ext cx="6630987" cy="877888"/>
            <a:chOff x="624" y="1414"/>
            <a:chExt cx="4177" cy="553"/>
          </a:xfrm>
        </p:grpSpPr>
        <p:sp>
          <p:nvSpPr>
            <p:cNvPr id="71694" name="Text Box 10">
              <a:extLst>
                <a:ext uri="{FF2B5EF4-FFF2-40B4-BE49-F238E27FC236}">
                  <a16:creationId xmlns:a16="http://schemas.microsoft.com/office/drawing/2014/main" id="{D307278C-16D2-4697-A319-53CF4877151D}"/>
                </a:ext>
              </a:extLst>
            </p:cNvPr>
            <p:cNvSpPr txBox="1">
              <a:spLocks noChangeArrowheads="1"/>
            </p:cNvSpPr>
            <p:nvPr/>
          </p:nvSpPr>
          <p:spPr bwMode="auto">
            <a:xfrm>
              <a:off x="624" y="1517"/>
              <a:ext cx="286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hangingPunct="0">
                <a:spcBef>
                  <a:spcPct val="0"/>
                </a:spcBef>
                <a:spcAft>
                  <a:spcPct val="0"/>
                </a:spcAft>
                <a:defRPr/>
              </a:pPr>
              <a:r>
                <a:rPr lang="en-US" altLang="ja-JP">
                  <a:solidFill>
                    <a:srgbClr val="000000"/>
                  </a:solidFill>
                  <a:sym typeface="Helvetica Light"/>
                </a:rPr>
                <a:t>If        and       minimize    , then </a:t>
              </a:r>
            </a:p>
          </p:txBody>
        </p:sp>
        <p:graphicFrame>
          <p:nvGraphicFramePr>
            <p:cNvPr id="71695" name="Object 11">
              <a:extLst>
                <a:ext uri="{FF2B5EF4-FFF2-40B4-BE49-F238E27FC236}">
                  <a16:creationId xmlns:a16="http://schemas.microsoft.com/office/drawing/2014/main" id="{94D8078E-77BD-4DF7-A55F-F848AB25CB99}"/>
                </a:ext>
              </a:extLst>
            </p:cNvPr>
            <p:cNvGraphicFramePr>
              <a:graphicFrameLocks noChangeAspect="1"/>
            </p:cNvGraphicFramePr>
            <p:nvPr/>
          </p:nvGraphicFramePr>
          <p:xfrm>
            <a:off x="886" y="1512"/>
            <a:ext cx="299" cy="299"/>
          </p:xfrm>
          <a:graphic>
            <a:graphicData uri="http://schemas.openxmlformats.org/presentationml/2006/ole">
              <mc:AlternateContent xmlns:mc="http://schemas.openxmlformats.org/markup-compatibility/2006">
                <mc:Choice xmlns:v="urn:schemas-microsoft-com:vml" Requires="v">
                  <p:oleObj spid="_x0000_s17425" name="Equation" r:id="rId10" imgW="241300" imgH="241300" progId="Equation.3">
                    <p:embed/>
                  </p:oleObj>
                </mc:Choice>
                <mc:Fallback>
                  <p:oleObj name="Equation" r:id="rId10" imgW="241300" imgH="241300" progId="Equation.3">
                    <p:embed/>
                    <p:pic>
                      <p:nvPicPr>
                        <p:cNvPr id="71695" name="Object 11">
                          <a:extLst>
                            <a:ext uri="{FF2B5EF4-FFF2-40B4-BE49-F238E27FC236}">
                              <a16:creationId xmlns:a16="http://schemas.microsoft.com/office/drawing/2014/main" id="{94D8078E-77BD-4DF7-A55F-F848AB25CB9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6" y="1512"/>
                          <a:ext cx="299" cy="2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71696" name="Object 12">
              <a:extLst>
                <a:ext uri="{FF2B5EF4-FFF2-40B4-BE49-F238E27FC236}">
                  <a16:creationId xmlns:a16="http://schemas.microsoft.com/office/drawing/2014/main" id="{BE5E092B-BCBC-472B-AFE6-F4268B6B1A2A}"/>
                </a:ext>
              </a:extLst>
            </p:cNvPr>
            <p:cNvGraphicFramePr>
              <a:graphicFrameLocks noChangeAspect="1"/>
            </p:cNvGraphicFramePr>
            <p:nvPr/>
          </p:nvGraphicFramePr>
          <p:xfrm>
            <a:off x="1539" y="1512"/>
            <a:ext cx="300" cy="299"/>
          </p:xfrm>
          <a:graphic>
            <a:graphicData uri="http://schemas.openxmlformats.org/presentationml/2006/ole">
              <mc:AlternateContent xmlns:mc="http://schemas.openxmlformats.org/markup-compatibility/2006">
                <mc:Choice xmlns:v="urn:schemas-microsoft-com:vml" Requires="v">
                  <p:oleObj spid="_x0000_s17426" name="Equation" r:id="rId12" imgW="241300" imgH="241300" progId="Equation.3">
                    <p:embed/>
                  </p:oleObj>
                </mc:Choice>
                <mc:Fallback>
                  <p:oleObj name="Equation" r:id="rId12" imgW="241300" imgH="241300" progId="Equation.3">
                    <p:embed/>
                    <p:pic>
                      <p:nvPicPr>
                        <p:cNvPr id="71696" name="Object 12">
                          <a:extLst>
                            <a:ext uri="{FF2B5EF4-FFF2-40B4-BE49-F238E27FC236}">
                              <a16:creationId xmlns:a16="http://schemas.microsoft.com/office/drawing/2014/main" id="{BE5E092B-BCBC-472B-AFE6-F4268B6B1A2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39" y="1512"/>
                          <a:ext cx="300" cy="2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71697" name="Object 13">
              <a:extLst>
                <a:ext uri="{FF2B5EF4-FFF2-40B4-BE49-F238E27FC236}">
                  <a16:creationId xmlns:a16="http://schemas.microsoft.com/office/drawing/2014/main" id="{53A16F3B-B573-4B42-BBE5-513F7BAB6457}"/>
                </a:ext>
              </a:extLst>
            </p:cNvPr>
            <p:cNvGraphicFramePr>
              <a:graphicFrameLocks noChangeAspect="1"/>
            </p:cNvGraphicFramePr>
            <p:nvPr/>
          </p:nvGraphicFramePr>
          <p:xfrm>
            <a:off x="3393" y="1414"/>
            <a:ext cx="1408" cy="553"/>
          </p:xfrm>
          <a:graphic>
            <a:graphicData uri="http://schemas.openxmlformats.org/presentationml/2006/ole">
              <mc:AlternateContent xmlns:mc="http://schemas.openxmlformats.org/markup-compatibility/2006">
                <mc:Choice xmlns:v="urn:schemas-microsoft-com:vml" Requires="v">
                  <p:oleObj spid="_x0000_s17427" name="Equation" r:id="rId14" imgW="1130300" imgH="444500" progId="Equation.3">
                    <p:embed/>
                  </p:oleObj>
                </mc:Choice>
                <mc:Fallback>
                  <p:oleObj name="Equation" r:id="rId14" imgW="1130300" imgH="444500" progId="Equation.3">
                    <p:embed/>
                    <p:pic>
                      <p:nvPicPr>
                        <p:cNvPr id="71697" name="Object 13">
                          <a:extLst>
                            <a:ext uri="{FF2B5EF4-FFF2-40B4-BE49-F238E27FC236}">
                              <a16:creationId xmlns:a16="http://schemas.microsoft.com/office/drawing/2014/main" id="{53A16F3B-B573-4B42-BBE5-513F7BAB645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93" y="1414"/>
                          <a:ext cx="1408" cy="5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71698" name="Object 14">
              <a:extLst>
                <a:ext uri="{FF2B5EF4-FFF2-40B4-BE49-F238E27FC236}">
                  <a16:creationId xmlns:a16="http://schemas.microsoft.com/office/drawing/2014/main" id="{97B39A0C-D84D-4B43-8164-1CF2ECAB6321}"/>
                </a:ext>
              </a:extLst>
            </p:cNvPr>
            <p:cNvGraphicFramePr>
              <a:graphicFrameLocks noChangeAspect="1"/>
            </p:cNvGraphicFramePr>
            <p:nvPr/>
          </p:nvGraphicFramePr>
          <p:xfrm>
            <a:off x="2702" y="1575"/>
            <a:ext cx="170" cy="208"/>
          </p:xfrm>
          <a:graphic>
            <a:graphicData uri="http://schemas.openxmlformats.org/presentationml/2006/ole">
              <mc:AlternateContent xmlns:mc="http://schemas.openxmlformats.org/markup-compatibility/2006">
                <mc:Choice xmlns:v="urn:schemas-microsoft-com:vml" Requires="v">
                  <p:oleObj spid="_x0000_s17428" name="Equation" r:id="rId16" imgW="114300" imgH="139700" progId="Equation.3">
                    <p:embed/>
                  </p:oleObj>
                </mc:Choice>
                <mc:Fallback>
                  <p:oleObj name="Equation" r:id="rId16" imgW="114300" imgH="139700" progId="Equation.3">
                    <p:embed/>
                    <p:pic>
                      <p:nvPicPr>
                        <p:cNvPr id="71698" name="Object 14">
                          <a:extLst>
                            <a:ext uri="{FF2B5EF4-FFF2-40B4-BE49-F238E27FC236}">
                              <a16:creationId xmlns:a16="http://schemas.microsoft.com/office/drawing/2014/main" id="{97B39A0C-D84D-4B43-8164-1CF2ECAB632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02" y="1575"/>
                          <a:ext cx="170"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graphicFrame>
        <p:nvGraphicFramePr>
          <p:cNvPr id="1601551" name="Object 15">
            <a:extLst>
              <a:ext uri="{FF2B5EF4-FFF2-40B4-BE49-F238E27FC236}">
                <a16:creationId xmlns:a16="http://schemas.microsoft.com/office/drawing/2014/main" id="{204D571B-0A12-4A9C-B235-F834A720B48C}"/>
              </a:ext>
            </a:extLst>
          </p:cNvPr>
          <p:cNvGraphicFramePr>
            <a:graphicFrameLocks noChangeAspect="1"/>
          </p:cNvGraphicFramePr>
          <p:nvPr/>
        </p:nvGraphicFramePr>
        <p:xfrm>
          <a:off x="3246438" y="3276601"/>
          <a:ext cx="5707062" cy="923925"/>
        </p:xfrm>
        <a:graphic>
          <a:graphicData uri="http://schemas.openxmlformats.org/presentationml/2006/ole">
            <mc:AlternateContent xmlns:mc="http://schemas.openxmlformats.org/markup-compatibility/2006">
              <mc:Choice xmlns:v="urn:schemas-microsoft-com:vml" Requires="v">
                <p:oleObj spid="_x0000_s17429" name="Equation" r:id="rId18" imgW="3136900" imgH="508000" progId="Equation.3">
                  <p:embed/>
                </p:oleObj>
              </mc:Choice>
              <mc:Fallback>
                <p:oleObj name="Equation" r:id="rId18" imgW="3136900" imgH="508000" progId="Equation.3">
                  <p:embed/>
                  <p:pic>
                    <p:nvPicPr>
                      <p:cNvPr id="1601551" name="Object 15">
                        <a:extLst>
                          <a:ext uri="{FF2B5EF4-FFF2-40B4-BE49-F238E27FC236}">
                            <a16:creationId xmlns:a16="http://schemas.microsoft.com/office/drawing/2014/main" id="{204D571B-0A12-4A9C-B235-F834A720B48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246438" y="3276601"/>
                        <a:ext cx="5707062" cy="923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601552" name="Object 16">
            <a:extLst>
              <a:ext uri="{FF2B5EF4-FFF2-40B4-BE49-F238E27FC236}">
                <a16:creationId xmlns:a16="http://schemas.microsoft.com/office/drawing/2014/main" id="{080EF6E4-35E3-4FE1-99EB-98A436BDEBAC}"/>
              </a:ext>
            </a:extLst>
          </p:cNvPr>
          <p:cNvGraphicFramePr>
            <a:graphicFrameLocks noChangeAspect="1"/>
          </p:cNvGraphicFramePr>
          <p:nvPr/>
        </p:nvGraphicFramePr>
        <p:xfrm>
          <a:off x="3246439" y="4297364"/>
          <a:ext cx="5822950" cy="923925"/>
        </p:xfrm>
        <a:graphic>
          <a:graphicData uri="http://schemas.openxmlformats.org/presentationml/2006/ole">
            <mc:AlternateContent xmlns:mc="http://schemas.openxmlformats.org/markup-compatibility/2006">
              <mc:Choice xmlns:v="urn:schemas-microsoft-com:vml" Requires="v">
                <p:oleObj spid="_x0000_s17430" name="Equation" r:id="rId20" imgW="3200400" imgH="508000" progId="Equation.3">
                  <p:embed/>
                </p:oleObj>
              </mc:Choice>
              <mc:Fallback>
                <p:oleObj name="Equation" r:id="rId20" imgW="3200400" imgH="508000" progId="Equation.3">
                  <p:embed/>
                  <p:pic>
                    <p:nvPicPr>
                      <p:cNvPr id="1601552" name="Object 16">
                        <a:extLst>
                          <a:ext uri="{FF2B5EF4-FFF2-40B4-BE49-F238E27FC236}">
                            <a16:creationId xmlns:a16="http://schemas.microsoft.com/office/drawing/2014/main" id="{080EF6E4-35E3-4FE1-99EB-98A436BDEBAC}"/>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246439" y="4297364"/>
                        <a:ext cx="5822950" cy="923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601553" name="Object 17">
            <a:extLst>
              <a:ext uri="{FF2B5EF4-FFF2-40B4-BE49-F238E27FC236}">
                <a16:creationId xmlns:a16="http://schemas.microsoft.com/office/drawing/2014/main" id="{7E68F1E4-D94C-4925-B5F9-4D2E2FA51467}"/>
              </a:ext>
            </a:extLst>
          </p:cNvPr>
          <p:cNvGraphicFramePr>
            <a:graphicFrameLocks noChangeAspect="1"/>
          </p:cNvGraphicFramePr>
          <p:nvPr/>
        </p:nvGraphicFramePr>
        <p:xfrm>
          <a:off x="4165600" y="6194426"/>
          <a:ext cx="3711575" cy="642938"/>
        </p:xfrm>
        <a:graphic>
          <a:graphicData uri="http://schemas.openxmlformats.org/presentationml/2006/ole">
            <mc:AlternateContent xmlns:mc="http://schemas.openxmlformats.org/markup-compatibility/2006">
              <mc:Choice xmlns:v="urn:schemas-microsoft-com:vml" Requires="v">
                <p:oleObj spid="_x0000_s17431" name="Equation" r:id="rId22" imgW="2133600" imgH="368300" progId="Equation.3">
                  <p:embed/>
                </p:oleObj>
              </mc:Choice>
              <mc:Fallback>
                <p:oleObj name="Equation" r:id="rId22" imgW="2133600" imgH="368300" progId="Equation.3">
                  <p:embed/>
                  <p:pic>
                    <p:nvPicPr>
                      <p:cNvPr id="1601553" name="Object 17">
                        <a:extLst>
                          <a:ext uri="{FF2B5EF4-FFF2-40B4-BE49-F238E27FC236}">
                            <a16:creationId xmlns:a16="http://schemas.microsoft.com/office/drawing/2014/main" id="{7E68F1E4-D94C-4925-B5F9-4D2E2FA5146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165600" y="6194426"/>
                        <a:ext cx="3711575" cy="642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601554" name="Object 18">
            <a:extLst>
              <a:ext uri="{FF2B5EF4-FFF2-40B4-BE49-F238E27FC236}">
                <a16:creationId xmlns:a16="http://schemas.microsoft.com/office/drawing/2014/main" id="{5A823110-B149-49F9-B090-AAAE6BC376C0}"/>
              </a:ext>
            </a:extLst>
          </p:cNvPr>
          <p:cNvGraphicFramePr>
            <a:graphicFrameLocks noChangeAspect="1"/>
          </p:cNvGraphicFramePr>
          <p:nvPr/>
        </p:nvGraphicFramePr>
        <p:xfrm>
          <a:off x="4133851" y="5599113"/>
          <a:ext cx="3732213" cy="641350"/>
        </p:xfrm>
        <a:graphic>
          <a:graphicData uri="http://schemas.openxmlformats.org/presentationml/2006/ole">
            <mc:AlternateContent xmlns:mc="http://schemas.openxmlformats.org/markup-compatibility/2006">
              <mc:Choice xmlns:v="urn:schemas-microsoft-com:vml" Requires="v">
                <p:oleObj spid="_x0000_s17432" name="Equation" r:id="rId24" imgW="2146300" imgH="368300" progId="Equation.3">
                  <p:embed/>
                </p:oleObj>
              </mc:Choice>
              <mc:Fallback>
                <p:oleObj name="Equation" r:id="rId24" imgW="2146300" imgH="368300" progId="Equation.3">
                  <p:embed/>
                  <p:pic>
                    <p:nvPicPr>
                      <p:cNvPr id="1601554" name="Object 18">
                        <a:extLst>
                          <a:ext uri="{FF2B5EF4-FFF2-40B4-BE49-F238E27FC236}">
                            <a16:creationId xmlns:a16="http://schemas.microsoft.com/office/drawing/2014/main" id="{5A823110-B149-49F9-B090-AAAE6BC376C0}"/>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133851" y="5599113"/>
                        <a:ext cx="3732213"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nvGrpSpPr>
          <p:cNvPr id="4" name="Group 19">
            <a:extLst>
              <a:ext uri="{FF2B5EF4-FFF2-40B4-BE49-F238E27FC236}">
                <a16:creationId xmlns:a16="http://schemas.microsoft.com/office/drawing/2014/main" id="{6D061050-6BC5-414B-A2C8-A23D9E0ADD04}"/>
              </a:ext>
            </a:extLst>
          </p:cNvPr>
          <p:cNvGrpSpPr>
            <a:grpSpLocks/>
          </p:cNvGrpSpPr>
          <p:nvPr/>
        </p:nvGrpSpPr>
        <p:grpSpPr bwMode="auto">
          <a:xfrm>
            <a:off x="2776538" y="5181601"/>
            <a:ext cx="7353299" cy="441325"/>
            <a:chOff x="789" y="3264"/>
            <a:chExt cx="4632" cy="278"/>
          </a:xfrm>
        </p:grpSpPr>
        <p:sp>
          <p:nvSpPr>
            <p:cNvPr id="71691" name="Text Box 20">
              <a:extLst>
                <a:ext uri="{FF2B5EF4-FFF2-40B4-BE49-F238E27FC236}">
                  <a16:creationId xmlns:a16="http://schemas.microsoft.com/office/drawing/2014/main" id="{F05AF731-A8FF-4FF1-B504-26A8BAA0D1CA}"/>
                </a:ext>
              </a:extLst>
            </p:cNvPr>
            <p:cNvSpPr txBox="1">
              <a:spLocks noChangeArrowheads="1"/>
            </p:cNvSpPr>
            <p:nvPr/>
          </p:nvSpPr>
          <p:spPr bwMode="auto">
            <a:xfrm>
              <a:off x="789" y="3294"/>
              <a:ext cx="463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hangingPunct="0">
                <a:spcBef>
                  <a:spcPct val="0"/>
                </a:spcBef>
                <a:spcAft>
                  <a:spcPct val="0"/>
                </a:spcAft>
                <a:defRPr/>
              </a:pPr>
              <a:r>
                <a:rPr lang="en-US" altLang="ja-JP" sz="1800">
                  <a:solidFill>
                    <a:srgbClr val="000000"/>
                  </a:solidFill>
                  <a:sym typeface="Helvetica Light"/>
                </a:rPr>
                <a:t>where         and         are 4-neighbors average around image point </a:t>
              </a:r>
              <a:r>
                <a:rPr lang="en-US" altLang="ja-JP" sz="1800" i="1">
                  <a:solidFill>
                    <a:srgbClr val="000000"/>
                  </a:solidFill>
                  <a:sym typeface="Helvetica Light"/>
                </a:rPr>
                <a:t>(k,l)</a:t>
              </a:r>
            </a:p>
          </p:txBody>
        </p:sp>
        <p:graphicFrame>
          <p:nvGraphicFramePr>
            <p:cNvPr id="71692" name="Object 21">
              <a:extLst>
                <a:ext uri="{FF2B5EF4-FFF2-40B4-BE49-F238E27FC236}">
                  <a16:creationId xmlns:a16="http://schemas.microsoft.com/office/drawing/2014/main" id="{DE6BC79B-7960-4F75-98FD-E11D4ABA848C}"/>
                </a:ext>
              </a:extLst>
            </p:cNvPr>
            <p:cNvGraphicFramePr>
              <a:graphicFrameLocks noChangeAspect="1"/>
            </p:cNvGraphicFramePr>
            <p:nvPr/>
          </p:nvGraphicFramePr>
          <p:xfrm>
            <a:off x="1283" y="3264"/>
            <a:ext cx="265" cy="278"/>
          </p:xfrm>
          <a:graphic>
            <a:graphicData uri="http://schemas.openxmlformats.org/presentationml/2006/ole">
              <mc:AlternateContent xmlns:mc="http://schemas.openxmlformats.org/markup-compatibility/2006">
                <mc:Choice xmlns:v="urn:schemas-microsoft-com:vml" Requires="v">
                  <p:oleObj spid="_x0000_s17433" name="Equation" r:id="rId26" imgW="241300" imgH="254000" progId="Equation.3">
                    <p:embed/>
                  </p:oleObj>
                </mc:Choice>
                <mc:Fallback>
                  <p:oleObj name="Equation" r:id="rId26" imgW="241300" imgH="254000" progId="Equation.3">
                    <p:embed/>
                    <p:pic>
                      <p:nvPicPr>
                        <p:cNvPr id="71692" name="Object 21">
                          <a:extLst>
                            <a:ext uri="{FF2B5EF4-FFF2-40B4-BE49-F238E27FC236}">
                              <a16:creationId xmlns:a16="http://schemas.microsoft.com/office/drawing/2014/main" id="{DE6BC79B-7960-4F75-98FD-E11D4ABA848C}"/>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283" y="3264"/>
                          <a:ext cx="265" cy="2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71693" name="Object 22">
              <a:extLst>
                <a:ext uri="{FF2B5EF4-FFF2-40B4-BE49-F238E27FC236}">
                  <a16:creationId xmlns:a16="http://schemas.microsoft.com/office/drawing/2014/main" id="{4404436D-1B46-49C3-85C1-090ABE47F09E}"/>
                </a:ext>
              </a:extLst>
            </p:cNvPr>
            <p:cNvGraphicFramePr>
              <a:graphicFrameLocks noChangeAspect="1"/>
            </p:cNvGraphicFramePr>
            <p:nvPr/>
          </p:nvGraphicFramePr>
          <p:xfrm>
            <a:off x="1839" y="3278"/>
            <a:ext cx="264" cy="264"/>
          </p:xfrm>
          <a:graphic>
            <a:graphicData uri="http://schemas.openxmlformats.org/presentationml/2006/ole">
              <mc:AlternateContent xmlns:mc="http://schemas.openxmlformats.org/markup-compatibility/2006">
                <mc:Choice xmlns:v="urn:schemas-microsoft-com:vml" Requires="v">
                  <p:oleObj spid="_x0000_s17434" name="Equation" r:id="rId28" imgW="241300" imgH="241300" progId="Equation.3">
                    <p:embed/>
                  </p:oleObj>
                </mc:Choice>
                <mc:Fallback>
                  <p:oleObj name="Equation" r:id="rId28" imgW="241300" imgH="241300" progId="Equation.3">
                    <p:embed/>
                    <p:pic>
                      <p:nvPicPr>
                        <p:cNvPr id="71693" name="Object 22">
                          <a:extLst>
                            <a:ext uri="{FF2B5EF4-FFF2-40B4-BE49-F238E27FC236}">
                              <a16:creationId xmlns:a16="http://schemas.microsoft.com/office/drawing/2014/main" id="{4404436D-1B46-49C3-85C1-090ABE47F09E}"/>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839" y="3278"/>
                          <a:ext cx="264"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sp>
        <p:nvSpPr>
          <p:cNvPr id="71688" name="Rectangle 27">
            <a:extLst>
              <a:ext uri="{FF2B5EF4-FFF2-40B4-BE49-F238E27FC236}">
                <a16:creationId xmlns:a16="http://schemas.microsoft.com/office/drawing/2014/main" id="{D9040A05-863D-427C-8777-A9DFC007198A}"/>
              </a:ext>
            </a:extLst>
          </p:cNvPr>
          <p:cNvSpPr>
            <a:spLocks noGrp="1" noChangeArrowheads="1"/>
          </p:cNvSpPr>
          <p:nvPr>
            <p:ph type="title"/>
          </p:nvPr>
        </p:nvSpPr>
        <p:spPr>
          <a:xfrm>
            <a:off x="1828800" y="1"/>
            <a:ext cx="8805863" cy="987425"/>
          </a:xfrm>
          <a:noFill/>
        </p:spPr>
        <p:txBody>
          <a:bodyPr/>
          <a:lstStyle/>
          <a:p>
            <a:pPr eaLnBrk="1" hangingPunct="1"/>
            <a:r>
              <a:rPr lang="en-US" altLang="ja-JP" sz="3600"/>
              <a:t>Numerical Shape-from-Shading</a:t>
            </a:r>
          </a:p>
        </p:txBody>
      </p:sp>
      <p:sp>
        <p:nvSpPr>
          <p:cNvPr id="71689" name="Rectangle 28">
            <a:extLst>
              <a:ext uri="{FF2B5EF4-FFF2-40B4-BE49-F238E27FC236}">
                <a16:creationId xmlns:a16="http://schemas.microsoft.com/office/drawing/2014/main" id="{04210122-9C39-4900-8583-025F7E93678E}"/>
              </a:ext>
            </a:extLst>
          </p:cNvPr>
          <p:cNvSpPr>
            <a:spLocks noChangeArrowheads="1"/>
          </p:cNvSpPr>
          <p:nvPr/>
        </p:nvSpPr>
        <p:spPr bwMode="auto">
          <a:xfrm>
            <a:off x="8515350" y="6324600"/>
            <a:ext cx="21723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hangingPunct="0">
              <a:spcBef>
                <a:spcPct val="0"/>
              </a:spcBef>
              <a:spcAft>
                <a:spcPct val="0"/>
              </a:spcAft>
              <a:defRPr/>
            </a:pPr>
            <a:r>
              <a:rPr lang="en-US" altLang="ja-JP" sz="1800">
                <a:solidFill>
                  <a:srgbClr val="000000"/>
                </a:solidFill>
                <a:sym typeface="Helvetica Light"/>
              </a:rPr>
              <a:t>(Ikeuchi &amp; Horn 89)</a:t>
            </a:r>
            <a:endParaRPr lang="en-US" altLang="en-US" sz="1800">
              <a:solidFill>
                <a:srgbClr val="000000"/>
              </a:solidFill>
              <a:sym typeface="Helvetica Light"/>
            </a:endParaRPr>
          </a:p>
        </p:txBody>
      </p:sp>
    </p:spTree>
    <p:extLst>
      <p:ext uri="{BB962C8B-B14F-4D97-AF65-F5344CB8AC3E}">
        <p14:creationId xmlns:p14="http://schemas.microsoft.com/office/powerpoint/2010/main" val="25214772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015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015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015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015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03586" name="Rectangle 2">
            <a:extLst>
              <a:ext uri="{FF2B5EF4-FFF2-40B4-BE49-F238E27FC236}">
                <a16:creationId xmlns:a16="http://schemas.microsoft.com/office/drawing/2014/main" id="{3A822A71-C2B1-4FD2-988F-2577576DFC37}"/>
              </a:ext>
            </a:extLst>
          </p:cNvPr>
          <p:cNvSpPr>
            <a:spLocks noGrp="1" noChangeArrowheads="1"/>
          </p:cNvSpPr>
          <p:nvPr>
            <p:ph type="body" idx="1"/>
          </p:nvPr>
        </p:nvSpPr>
        <p:spPr>
          <a:xfrm>
            <a:off x="1981200" y="4676775"/>
            <a:ext cx="8001000" cy="1868488"/>
          </a:xfrm>
        </p:spPr>
        <p:txBody>
          <a:bodyPr>
            <a:normAutofit fontScale="92500"/>
          </a:bodyPr>
          <a:lstStyle/>
          <a:p>
            <a:pPr eaLnBrk="1" hangingPunct="1">
              <a:lnSpc>
                <a:spcPct val="90000"/>
              </a:lnSpc>
            </a:pPr>
            <a:r>
              <a:rPr lang="en-US" altLang="ja-JP" sz="2000"/>
              <a:t>Use known            values on the occluding boundary to constrain the solution (boundary conditions)</a:t>
            </a:r>
          </a:p>
          <a:p>
            <a:pPr eaLnBrk="1" hangingPunct="1">
              <a:lnSpc>
                <a:spcPct val="90000"/>
              </a:lnSpc>
            </a:pPr>
            <a:endParaRPr lang="en-US" altLang="ja-JP" sz="800"/>
          </a:p>
          <a:p>
            <a:pPr eaLnBrk="1" hangingPunct="1">
              <a:lnSpc>
                <a:spcPct val="90000"/>
              </a:lnSpc>
            </a:pPr>
            <a:r>
              <a:rPr lang="en-US" altLang="ja-JP" sz="2000"/>
              <a:t>Compare                       with                    for convergence test</a:t>
            </a:r>
          </a:p>
          <a:p>
            <a:pPr eaLnBrk="1" hangingPunct="1">
              <a:lnSpc>
                <a:spcPct val="90000"/>
              </a:lnSpc>
            </a:pPr>
            <a:endParaRPr lang="en-US" altLang="ja-JP" sz="700"/>
          </a:p>
          <a:p>
            <a:pPr eaLnBrk="1" hangingPunct="1">
              <a:lnSpc>
                <a:spcPct val="90000"/>
              </a:lnSpc>
            </a:pPr>
            <a:r>
              <a:rPr lang="en-US" altLang="ja-JP" sz="2000"/>
              <a:t>As the solution converges, increase     to remove the smoothness constraint</a:t>
            </a:r>
          </a:p>
          <a:p>
            <a:pPr eaLnBrk="1" hangingPunct="1">
              <a:lnSpc>
                <a:spcPct val="90000"/>
              </a:lnSpc>
            </a:pPr>
            <a:endParaRPr lang="en-US" altLang="ja-JP" sz="2000"/>
          </a:p>
        </p:txBody>
      </p:sp>
      <p:grpSp>
        <p:nvGrpSpPr>
          <p:cNvPr id="73730" name="Group 3">
            <a:extLst>
              <a:ext uri="{FF2B5EF4-FFF2-40B4-BE49-F238E27FC236}">
                <a16:creationId xmlns:a16="http://schemas.microsoft.com/office/drawing/2014/main" id="{0BFB9854-A825-4B68-82F9-65BB36AF67D1}"/>
              </a:ext>
            </a:extLst>
          </p:cNvPr>
          <p:cNvGrpSpPr>
            <a:grpSpLocks/>
          </p:cNvGrpSpPr>
          <p:nvPr/>
        </p:nvGrpSpPr>
        <p:grpSpPr bwMode="auto">
          <a:xfrm>
            <a:off x="1981200" y="1295400"/>
            <a:ext cx="8420100" cy="665163"/>
            <a:chOff x="363" y="1052"/>
            <a:chExt cx="5304" cy="419"/>
          </a:xfrm>
        </p:grpSpPr>
        <p:graphicFrame>
          <p:nvGraphicFramePr>
            <p:cNvPr id="73743" name="Object 4">
              <a:extLst>
                <a:ext uri="{FF2B5EF4-FFF2-40B4-BE49-F238E27FC236}">
                  <a16:creationId xmlns:a16="http://schemas.microsoft.com/office/drawing/2014/main" id="{CD100BDE-DCA2-42DD-83F5-DEC98A72082F}"/>
                </a:ext>
              </a:extLst>
            </p:cNvPr>
            <p:cNvGraphicFramePr>
              <a:graphicFrameLocks noChangeAspect="1"/>
            </p:cNvGraphicFramePr>
            <p:nvPr/>
          </p:nvGraphicFramePr>
          <p:xfrm>
            <a:off x="363" y="1053"/>
            <a:ext cx="2585" cy="418"/>
          </p:xfrm>
          <a:graphic>
            <a:graphicData uri="http://schemas.openxmlformats.org/presentationml/2006/ole">
              <mc:AlternateContent xmlns:mc="http://schemas.openxmlformats.org/markup-compatibility/2006">
                <mc:Choice xmlns:v="urn:schemas-microsoft-com:vml" Requires="v">
                  <p:oleObj spid="_x0000_s18441" name="Equation" r:id="rId4" imgW="3136900" imgH="508000" progId="Equation.3">
                    <p:embed/>
                  </p:oleObj>
                </mc:Choice>
                <mc:Fallback>
                  <p:oleObj name="Equation" r:id="rId4" imgW="3136900" imgH="508000" progId="Equation.3">
                    <p:embed/>
                    <p:pic>
                      <p:nvPicPr>
                        <p:cNvPr id="73743" name="Object 4">
                          <a:extLst>
                            <a:ext uri="{FF2B5EF4-FFF2-40B4-BE49-F238E27FC236}">
                              <a16:creationId xmlns:a16="http://schemas.microsoft.com/office/drawing/2014/main" id="{CD100BDE-DCA2-42DD-83F5-DEC98A7208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 y="1053"/>
                          <a:ext cx="2585" cy="4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73744" name="Object 5">
              <a:extLst>
                <a:ext uri="{FF2B5EF4-FFF2-40B4-BE49-F238E27FC236}">
                  <a16:creationId xmlns:a16="http://schemas.microsoft.com/office/drawing/2014/main" id="{3614C1C7-7086-480B-8AD9-38D89A5C0AE6}"/>
                </a:ext>
              </a:extLst>
            </p:cNvPr>
            <p:cNvGraphicFramePr>
              <a:graphicFrameLocks noChangeAspect="1"/>
            </p:cNvGraphicFramePr>
            <p:nvPr/>
          </p:nvGraphicFramePr>
          <p:xfrm>
            <a:off x="3030" y="1052"/>
            <a:ext cx="2637" cy="418"/>
          </p:xfrm>
          <a:graphic>
            <a:graphicData uri="http://schemas.openxmlformats.org/presentationml/2006/ole">
              <mc:AlternateContent xmlns:mc="http://schemas.openxmlformats.org/markup-compatibility/2006">
                <mc:Choice xmlns:v="urn:schemas-microsoft-com:vml" Requires="v">
                  <p:oleObj spid="_x0000_s18442" name="Equation" r:id="rId6" imgW="3200400" imgH="508000" progId="Equation.3">
                    <p:embed/>
                  </p:oleObj>
                </mc:Choice>
                <mc:Fallback>
                  <p:oleObj name="Equation" r:id="rId6" imgW="3200400" imgH="508000" progId="Equation.3">
                    <p:embed/>
                    <p:pic>
                      <p:nvPicPr>
                        <p:cNvPr id="73744" name="Object 5">
                          <a:extLst>
                            <a:ext uri="{FF2B5EF4-FFF2-40B4-BE49-F238E27FC236}">
                              <a16:creationId xmlns:a16="http://schemas.microsoft.com/office/drawing/2014/main" id="{3614C1C7-7086-480B-8AD9-38D89A5C0A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30" y="1052"/>
                          <a:ext cx="2637" cy="4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grpSp>
        <p:nvGrpSpPr>
          <p:cNvPr id="3" name="Group 7">
            <a:extLst>
              <a:ext uri="{FF2B5EF4-FFF2-40B4-BE49-F238E27FC236}">
                <a16:creationId xmlns:a16="http://schemas.microsoft.com/office/drawing/2014/main" id="{F95B537D-5580-4525-B829-BF894FFA9575}"/>
              </a:ext>
            </a:extLst>
          </p:cNvPr>
          <p:cNvGrpSpPr>
            <a:grpSpLocks/>
          </p:cNvGrpSpPr>
          <p:nvPr/>
        </p:nvGrpSpPr>
        <p:grpSpPr bwMode="auto">
          <a:xfrm>
            <a:off x="3665538" y="2133600"/>
            <a:ext cx="4792662" cy="2228850"/>
            <a:chOff x="1216" y="1530"/>
            <a:chExt cx="3019" cy="1404"/>
          </a:xfrm>
        </p:grpSpPr>
        <p:graphicFrame>
          <p:nvGraphicFramePr>
            <p:cNvPr id="73739" name="Object 8">
              <a:extLst>
                <a:ext uri="{FF2B5EF4-FFF2-40B4-BE49-F238E27FC236}">
                  <a16:creationId xmlns:a16="http://schemas.microsoft.com/office/drawing/2014/main" id="{6D8AE4A4-C4F2-4277-A352-59C4C0321FA8}"/>
                </a:ext>
              </a:extLst>
            </p:cNvPr>
            <p:cNvGraphicFramePr>
              <a:graphicFrameLocks noChangeAspect="1"/>
            </p:cNvGraphicFramePr>
            <p:nvPr/>
          </p:nvGraphicFramePr>
          <p:xfrm>
            <a:off x="1607" y="1722"/>
            <a:ext cx="2557" cy="561"/>
          </p:xfrm>
          <a:graphic>
            <a:graphicData uri="http://schemas.openxmlformats.org/presentationml/2006/ole">
              <mc:AlternateContent xmlns:mc="http://schemas.openxmlformats.org/markup-compatibility/2006">
                <mc:Choice xmlns:v="urn:schemas-microsoft-com:vml" Requires="v">
                  <p:oleObj spid="_x0000_s18443" name="Equation" r:id="rId8" imgW="2311400" imgH="508000" progId="Equation.3">
                    <p:embed/>
                  </p:oleObj>
                </mc:Choice>
                <mc:Fallback>
                  <p:oleObj name="Equation" r:id="rId8" imgW="2311400" imgH="508000" progId="Equation.3">
                    <p:embed/>
                    <p:pic>
                      <p:nvPicPr>
                        <p:cNvPr id="73739" name="Object 8">
                          <a:extLst>
                            <a:ext uri="{FF2B5EF4-FFF2-40B4-BE49-F238E27FC236}">
                              <a16:creationId xmlns:a16="http://schemas.microsoft.com/office/drawing/2014/main" id="{6D8AE4A4-C4F2-4277-A352-59C4C0321F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07" y="1722"/>
                          <a:ext cx="2557" cy="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73740" name="Object 9">
              <a:extLst>
                <a:ext uri="{FF2B5EF4-FFF2-40B4-BE49-F238E27FC236}">
                  <a16:creationId xmlns:a16="http://schemas.microsoft.com/office/drawing/2014/main" id="{0C426B3F-8B1C-4CFA-BEC7-929AE88CAB5E}"/>
                </a:ext>
              </a:extLst>
            </p:cNvPr>
            <p:cNvGraphicFramePr>
              <a:graphicFrameLocks noChangeAspect="1"/>
            </p:cNvGraphicFramePr>
            <p:nvPr/>
          </p:nvGraphicFramePr>
          <p:xfrm>
            <a:off x="1607" y="2316"/>
            <a:ext cx="2571" cy="561"/>
          </p:xfrm>
          <a:graphic>
            <a:graphicData uri="http://schemas.openxmlformats.org/presentationml/2006/ole">
              <mc:AlternateContent xmlns:mc="http://schemas.openxmlformats.org/markup-compatibility/2006">
                <mc:Choice xmlns:v="urn:schemas-microsoft-com:vml" Requires="v">
                  <p:oleObj spid="_x0000_s18444" name="Equation" r:id="rId10" imgW="2324100" imgH="508000" progId="Equation.3">
                    <p:embed/>
                  </p:oleObj>
                </mc:Choice>
                <mc:Fallback>
                  <p:oleObj name="Equation" r:id="rId10" imgW="2324100" imgH="508000" progId="Equation.3">
                    <p:embed/>
                    <p:pic>
                      <p:nvPicPr>
                        <p:cNvPr id="73740" name="Object 9">
                          <a:extLst>
                            <a:ext uri="{FF2B5EF4-FFF2-40B4-BE49-F238E27FC236}">
                              <a16:creationId xmlns:a16="http://schemas.microsoft.com/office/drawing/2014/main" id="{0C426B3F-8B1C-4CFA-BEC7-929AE88CAB5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07" y="2316"/>
                          <a:ext cx="2571" cy="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73741" name="Rectangle 10">
              <a:extLst>
                <a:ext uri="{FF2B5EF4-FFF2-40B4-BE49-F238E27FC236}">
                  <a16:creationId xmlns:a16="http://schemas.microsoft.com/office/drawing/2014/main" id="{219CB932-F038-404C-95EE-A36A1A8B92B9}"/>
                </a:ext>
              </a:extLst>
            </p:cNvPr>
            <p:cNvSpPr>
              <a:spLocks noChangeArrowheads="1"/>
            </p:cNvSpPr>
            <p:nvPr/>
          </p:nvSpPr>
          <p:spPr bwMode="auto">
            <a:xfrm>
              <a:off x="1437" y="1667"/>
              <a:ext cx="2798" cy="1267"/>
            </a:xfrm>
            <a:prstGeom prst="rect">
              <a:avLst/>
            </a:prstGeom>
            <a:noFill/>
            <a:ln w="9525">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hangingPunct="0">
                <a:spcBef>
                  <a:spcPct val="0"/>
                </a:spcBef>
                <a:spcAft>
                  <a:spcPct val="0"/>
                </a:spcAft>
                <a:defRPr/>
              </a:pPr>
              <a:endParaRPr lang="en-US" altLang="en-US" sz="1800">
                <a:solidFill>
                  <a:srgbClr val="000000"/>
                </a:solidFill>
                <a:sym typeface="Helvetica Light"/>
              </a:endParaRPr>
            </a:p>
          </p:txBody>
        </p:sp>
        <p:sp>
          <p:nvSpPr>
            <p:cNvPr id="73742" name="Text Box 11">
              <a:extLst>
                <a:ext uri="{FF2B5EF4-FFF2-40B4-BE49-F238E27FC236}">
                  <a16:creationId xmlns:a16="http://schemas.microsoft.com/office/drawing/2014/main" id="{380D0B06-D3D1-4B29-A677-F0FA8C320641}"/>
                </a:ext>
              </a:extLst>
            </p:cNvPr>
            <p:cNvSpPr txBox="1">
              <a:spLocks noChangeArrowheads="1"/>
            </p:cNvSpPr>
            <p:nvPr/>
          </p:nvSpPr>
          <p:spPr bwMode="auto">
            <a:xfrm>
              <a:off x="1216" y="1530"/>
              <a:ext cx="951" cy="2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hangingPunct="0">
                <a:spcBef>
                  <a:spcPct val="0"/>
                </a:spcBef>
                <a:spcAft>
                  <a:spcPct val="0"/>
                </a:spcAft>
                <a:defRPr/>
              </a:pPr>
              <a:r>
                <a:rPr lang="en-US" altLang="ja-JP" sz="2000">
                  <a:solidFill>
                    <a:srgbClr val="000000"/>
                  </a:solidFill>
                  <a:sym typeface="Helvetica Light"/>
                </a:rPr>
                <a:t>Update rule</a:t>
              </a:r>
            </a:p>
          </p:txBody>
        </p:sp>
      </p:grpSp>
      <p:graphicFrame>
        <p:nvGraphicFramePr>
          <p:cNvPr id="1603596" name="Object 12">
            <a:extLst>
              <a:ext uri="{FF2B5EF4-FFF2-40B4-BE49-F238E27FC236}">
                <a16:creationId xmlns:a16="http://schemas.microsoft.com/office/drawing/2014/main" id="{9E472876-0922-4298-873F-E93786613550}"/>
              </a:ext>
            </a:extLst>
          </p:cNvPr>
          <p:cNvGraphicFramePr>
            <a:graphicFrameLocks noChangeAspect="1"/>
          </p:cNvGraphicFramePr>
          <p:nvPr/>
        </p:nvGraphicFramePr>
        <p:xfrm>
          <a:off x="3581401" y="4648200"/>
          <a:ext cx="708025" cy="388938"/>
        </p:xfrm>
        <a:graphic>
          <a:graphicData uri="http://schemas.openxmlformats.org/presentationml/2006/ole">
            <mc:AlternateContent xmlns:mc="http://schemas.openxmlformats.org/markup-compatibility/2006">
              <mc:Choice xmlns:v="urn:schemas-microsoft-com:vml" Requires="v">
                <p:oleObj spid="_x0000_s18445" name="Equation" r:id="rId12" imgW="393700" imgH="215900" progId="Equation.3">
                  <p:embed/>
                </p:oleObj>
              </mc:Choice>
              <mc:Fallback>
                <p:oleObj name="Equation" r:id="rId12" imgW="393700" imgH="215900" progId="Equation.3">
                  <p:embed/>
                  <p:pic>
                    <p:nvPicPr>
                      <p:cNvPr id="1603596" name="Object 12">
                        <a:extLst>
                          <a:ext uri="{FF2B5EF4-FFF2-40B4-BE49-F238E27FC236}">
                            <a16:creationId xmlns:a16="http://schemas.microsoft.com/office/drawing/2014/main" id="{9E472876-0922-4298-873F-E9378661355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81401" y="4648200"/>
                        <a:ext cx="708025" cy="388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603597" name="Object 13">
            <a:extLst>
              <a:ext uri="{FF2B5EF4-FFF2-40B4-BE49-F238E27FC236}">
                <a16:creationId xmlns:a16="http://schemas.microsoft.com/office/drawing/2014/main" id="{FA690745-6308-4729-A29B-EED261C1E302}"/>
              </a:ext>
            </a:extLst>
          </p:cNvPr>
          <p:cNvGraphicFramePr>
            <a:graphicFrameLocks noChangeAspect="1"/>
          </p:cNvGraphicFramePr>
          <p:nvPr/>
        </p:nvGraphicFramePr>
        <p:xfrm>
          <a:off x="3617913" y="5380039"/>
          <a:ext cx="1255712" cy="458787"/>
        </p:xfrm>
        <a:graphic>
          <a:graphicData uri="http://schemas.openxmlformats.org/presentationml/2006/ole">
            <mc:AlternateContent xmlns:mc="http://schemas.openxmlformats.org/markup-compatibility/2006">
              <mc:Choice xmlns:v="urn:schemas-microsoft-com:vml" Requires="v">
                <p:oleObj spid="_x0000_s18446" name="Equation" r:id="rId14" imgW="698500" imgH="254000" progId="Equation.3">
                  <p:embed/>
                </p:oleObj>
              </mc:Choice>
              <mc:Fallback>
                <p:oleObj name="Equation" r:id="rId14" imgW="698500" imgH="254000" progId="Equation.3">
                  <p:embed/>
                  <p:pic>
                    <p:nvPicPr>
                      <p:cNvPr id="1603597" name="Object 13">
                        <a:extLst>
                          <a:ext uri="{FF2B5EF4-FFF2-40B4-BE49-F238E27FC236}">
                            <a16:creationId xmlns:a16="http://schemas.microsoft.com/office/drawing/2014/main" id="{FA690745-6308-4729-A29B-EED261C1E30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17913" y="5380039"/>
                        <a:ext cx="1255712" cy="458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603598" name="Object 14">
            <a:extLst>
              <a:ext uri="{FF2B5EF4-FFF2-40B4-BE49-F238E27FC236}">
                <a16:creationId xmlns:a16="http://schemas.microsoft.com/office/drawing/2014/main" id="{7C2A7A27-BD64-49A2-A40E-B978CC3F1A1F}"/>
              </a:ext>
            </a:extLst>
          </p:cNvPr>
          <p:cNvGraphicFramePr>
            <a:graphicFrameLocks noChangeAspect="1"/>
          </p:cNvGraphicFramePr>
          <p:nvPr/>
        </p:nvGraphicFramePr>
        <p:xfrm>
          <a:off x="5486400" y="5380039"/>
          <a:ext cx="1073150" cy="458787"/>
        </p:xfrm>
        <a:graphic>
          <a:graphicData uri="http://schemas.openxmlformats.org/presentationml/2006/ole">
            <mc:AlternateContent xmlns:mc="http://schemas.openxmlformats.org/markup-compatibility/2006">
              <mc:Choice xmlns:v="urn:schemas-microsoft-com:vml" Requires="v">
                <p:oleObj spid="_x0000_s18447" name="Equation" r:id="rId16" imgW="596900" imgH="254000" progId="Equation.3">
                  <p:embed/>
                </p:oleObj>
              </mc:Choice>
              <mc:Fallback>
                <p:oleObj name="Equation" r:id="rId16" imgW="596900" imgH="254000" progId="Equation.3">
                  <p:embed/>
                  <p:pic>
                    <p:nvPicPr>
                      <p:cNvPr id="1603598" name="Object 14">
                        <a:extLst>
                          <a:ext uri="{FF2B5EF4-FFF2-40B4-BE49-F238E27FC236}">
                            <a16:creationId xmlns:a16="http://schemas.microsoft.com/office/drawing/2014/main" id="{7C2A7A27-BD64-49A2-A40E-B978CC3F1A1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486400" y="5380039"/>
                        <a:ext cx="1073150" cy="458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603599" name="Object 15">
            <a:extLst>
              <a:ext uri="{FF2B5EF4-FFF2-40B4-BE49-F238E27FC236}">
                <a16:creationId xmlns:a16="http://schemas.microsoft.com/office/drawing/2014/main" id="{0DE5EDB9-3BE0-4DC0-B780-4A1246B15A3F}"/>
              </a:ext>
            </a:extLst>
          </p:cNvPr>
          <p:cNvGraphicFramePr>
            <a:graphicFrameLocks noChangeAspect="1"/>
          </p:cNvGraphicFramePr>
          <p:nvPr/>
        </p:nvGraphicFramePr>
        <p:xfrm>
          <a:off x="6019801" y="5908676"/>
          <a:ext cx="252413" cy="320675"/>
        </p:xfrm>
        <a:graphic>
          <a:graphicData uri="http://schemas.openxmlformats.org/presentationml/2006/ole">
            <mc:AlternateContent xmlns:mc="http://schemas.openxmlformats.org/markup-compatibility/2006">
              <mc:Choice xmlns:v="urn:schemas-microsoft-com:vml" Requires="v">
                <p:oleObj spid="_x0000_s18448" name="Equation" r:id="rId18" imgW="139700" imgH="177800" progId="Equation.3">
                  <p:embed/>
                </p:oleObj>
              </mc:Choice>
              <mc:Fallback>
                <p:oleObj name="Equation" r:id="rId18" imgW="139700" imgH="177800" progId="Equation.3">
                  <p:embed/>
                  <p:pic>
                    <p:nvPicPr>
                      <p:cNvPr id="1603599" name="Object 15">
                        <a:extLst>
                          <a:ext uri="{FF2B5EF4-FFF2-40B4-BE49-F238E27FC236}">
                            <a16:creationId xmlns:a16="http://schemas.microsoft.com/office/drawing/2014/main" id="{0DE5EDB9-3BE0-4DC0-B780-4A1246B15A3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019801" y="5908676"/>
                        <a:ext cx="252413" cy="32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73736" name="Rectangle 21">
            <a:extLst>
              <a:ext uri="{FF2B5EF4-FFF2-40B4-BE49-F238E27FC236}">
                <a16:creationId xmlns:a16="http://schemas.microsoft.com/office/drawing/2014/main" id="{97AF2E37-F277-4EBC-8A05-71F11609C994}"/>
              </a:ext>
            </a:extLst>
          </p:cNvPr>
          <p:cNvSpPr>
            <a:spLocks noGrp="1" noChangeArrowheads="1"/>
          </p:cNvSpPr>
          <p:nvPr>
            <p:ph type="title"/>
          </p:nvPr>
        </p:nvSpPr>
        <p:spPr>
          <a:xfrm>
            <a:off x="2014538" y="76201"/>
            <a:ext cx="8805862" cy="987425"/>
          </a:xfrm>
          <a:noFill/>
        </p:spPr>
        <p:txBody>
          <a:bodyPr/>
          <a:lstStyle/>
          <a:p>
            <a:pPr eaLnBrk="1" hangingPunct="1"/>
            <a:r>
              <a:rPr lang="en-US" altLang="ja-JP" sz="3600"/>
              <a:t>Numerical Shape-from-Shading</a:t>
            </a:r>
          </a:p>
        </p:txBody>
      </p:sp>
      <p:sp>
        <p:nvSpPr>
          <p:cNvPr id="73737" name="Rectangle 22">
            <a:extLst>
              <a:ext uri="{FF2B5EF4-FFF2-40B4-BE49-F238E27FC236}">
                <a16:creationId xmlns:a16="http://schemas.microsoft.com/office/drawing/2014/main" id="{9BE2DAAF-58C0-4C6B-A3C1-165481135D78}"/>
              </a:ext>
            </a:extLst>
          </p:cNvPr>
          <p:cNvSpPr>
            <a:spLocks noChangeArrowheads="1"/>
          </p:cNvSpPr>
          <p:nvPr/>
        </p:nvSpPr>
        <p:spPr bwMode="auto">
          <a:xfrm>
            <a:off x="8348663" y="6256339"/>
            <a:ext cx="21723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defTabSz="914353" eaLnBrk="0" fontAlgn="base" hangingPunct="0">
              <a:spcBef>
                <a:spcPct val="0"/>
              </a:spcBef>
              <a:spcAft>
                <a:spcPct val="0"/>
              </a:spcAft>
              <a:defRPr/>
            </a:pPr>
            <a:r>
              <a:rPr lang="en-US" altLang="ja-JP" sz="1800">
                <a:solidFill>
                  <a:srgbClr val="000000"/>
                </a:solidFill>
                <a:sym typeface="Helvetica Light"/>
              </a:rPr>
              <a:t>(Ikeuchi &amp; Horn 89)</a:t>
            </a:r>
            <a:endParaRPr lang="en-US" altLang="en-US" sz="1800">
              <a:solidFill>
                <a:srgbClr val="000000"/>
              </a:solidFill>
              <a:sym typeface="Helvetica Light"/>
            </a:endParaRPr>
          </a:p>
        </p:txBody>
      </p:sp>
    </p:spTree>
    <p:extLst>
      <p:ext uri="{BB962C8B-B14F-4D97-AF65-F5344CB8AC3E}">
        <p14:creationId xmlns:p14="http://schemas.microsoft.com/office/powerpoint/2010/main" val="31342900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03586">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0358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0358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0359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0359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0359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035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3586"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a:extLst>
              <a:ext uri="{FF2B5EF4-FFF2-40B4-BE49-F238E27FC236}">
                <a16:creationId xmlns:a16="http://schemas.microsoft.com/office/drawing/2014/main" id="{33AA4D55-396D-47FF-BBD6-24CED5D50D17}"/>
              </a:ext>
            </a:extLst>
          </p:cNvPr>
          <p:cNvSpPr>
            <a:spLocks noGrp="1" noChangeArrowheads="1"/>
          </p:cNvSpPr>
          <p:nvPr>
            <p:ph type="title"/>
          </p:nvPr>
        </p:nvSpPr>
        <p:spPr>
          <a:xfrm>
            <a:off x="2209800" y="-76200"/>
            <a:ext cx="7772400" cy="1143000"/>
          </a:xfrm>
        </p:spPr>
        <p:txBody>
          <a:bodyPr/>
          <a:lstStyle/>
          <a:p>
            <a:pPr eaLnBrk="1" hangingPunct="1"/>
            <a:r>
              <a:rPr lang="en-US" altLang="en-US"/>
              <a:t>Results</a:t>
            </a:r>
          </a:p>
        </p:txBody>
      </p:sp>
      <p:pic>
        <p:nvPicPr>
          <p:cNvPr id="75779" name="Picture 8">
            <a:extLst>
              <a:ext uri="{FF2B5EF4-FFF2-40B4-BE49-F238E27FC236}">
                <a16:creationId xmlns:a16="http://schemas.microsoft.com/office/drawing/2014/main" id="{AC151DE9-C3F4-42EE-959F-4DF26B2089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219200"/>
            <a:ext cx="79248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2078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3AEBE-BCCD-3844-8D49-2DBAA814C5A9}"/>
              </a:ext>
            </a:extLst>
          </p:cNvPr>
          <p:cNvSpPr>
            <a:spLocks noGrp="1"/>
          </p:cNvSpPr>
          <p:nvPr>
            <p:ph type="title"/>
          </p:nvPr>
        </p:nvSpPr>
        <p:spPr/>
        <p:txBody>
          <a:bodyPr/>
          <a:lstStyle/>
          <a:p>
            <a:r>
              <a:rPr lang="en-US" dirty="0"/>
              <a:t>What happens if we choose images just at noon?</a:t>
            </a:r>
          </a:p>
        </p:txBody>
      </p:sp>
      <p:pic>
        <p:nvPicPr>
          <p:cNvPr id="3" name="Picture 2">
            <a:extLst>
              <a:ext uri="{FF2B5EF4-FFF2-40B4-BE49-F238E27FC236}">
                <a16:creationId xmlns:a16="http://schemas.microsoft.com/office/drawing/2014/main" id="{387DAC75-2F6C-804C-9C7F-8E8D81BC35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8832" y="1050994"/>
            <a:ext cx="8273968" cy="5807006"/>
          </a:xfrm>
          <a:prstGeom prst="rect">
            <a:avLst/>
          </a:prstGeom>
        </p:spPr>
      </p:pic>
    </p:spTree>
    <p:extLst>
      <p:ext uri="{BB962C8B-B14F-4D97-AF65-F5344CB8AC3E}">
        <p14:creationId xmlns:p14="http://schemas.microsoft.com/office/powerpoint/2010/main" val="33950478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a:extLst>
              <a:ext uri="{FF2B5EF4-FFF2-40B4-BE49-F238E27FC236}">
                <a16:creationId xmlns:a16="http://schemas.microsoft.com/office/drawing/2014/main" id="{BE5B2264-E67A-4989-8AC9-F662CBC4FB6D}"/>
              </a:ext>
            </a:extLst>
          </p:cNvPr>
          <p:cNvSpPr>
            <a:spLocks noGrp="1" noChangeArrowheads="1"/>
          </p:cNvSpPr>
          <p:nvPr>
            <p:ph type="title"/>
          </p:nvPr>
        </p:nvSpPr>
        <p:spPr>
          <a:xfrm>
            <a:off x="2209800" y="0"/>
            <a:ext cx="7772400" cy="1143000"/>
          </a:xfrm>
        </p:spPr>
        <p:txBody>
          <a:bodyPr/>
          <a:lstStyle/>
          <a:p>
            <a:pPr eaLnBrk="1" hangingPunct="1"/>
            <a:r>
              <a:rPr lang="en-US" altLang="ja-JP"/>
              <a:t>Results</a:t>
            </a:r>
          </a:p>
        </p:txBody>
      </p:sp>
      <p:pic>
        <p:nvPicPr>
          <p:cNvPr id="77827" name="Picture 9">
            <a:extLst>
              <a:ext uri="{FF2B5EF4-FFF2-40B4-BE49-F238E27FC236}">
                <a16:creationId xmlns:a16="http://schemas.microsoft.com/office/drawing/2014/main" id="{813604E2-0FD9-46B0-B2C5-4B2E9018BD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1" y="1219200"/>
            <a:ext cx="8277225"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92222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a:extLst>
              <a:ext uri="{FF2B5EF4-FFF2-40B4-BE49-F238E27FC236}">
                <a16:creationId xmlns:a16="http://schemas.microsoft.com/office/drawing/2014/main" id="{BE5B2264-E67A-4989-8AC9-F662CBC4FB6D}"/>
              </a:ext>
            </a:extLst>
          </p:cNvPr>
          <p:cNvSpPr>
            <a:spLocks noGrp="1" noChangeArrowheads="1"/>
          </p:cNvSpPr>
          <p:nvPr>
            <p:ph type="title"/>
          </p:nvPr>
        </p:nvSpPr>
        <p:spPr>
          <a:xfrm>
            <a:off x="2209800" y="0"/>
            <a:ext cx="7772400" cy="1143000"/>
          </a:xfrm>
        </p:spPr>
        <p:txBody>
          <a:bodyPr/>
          <a:lstStyle/>
          <a:p>
            <a:pPr eaLnBrk="1" hangingPunct="1"/>
            <a:r>
              <a:rPr lang="en-US" altLang="ja-JP" dirty="0"/>
              <a:t>More modern results</a:t>
            </a:r>
          </a:p>
        </p:txBody>
      </p:sp>
      <p:pic>
        <p:nvPicPr>
          <p:cNvPr id="3" name="Picture 2">
            <a:extLst>
              <a:ext uri="{FF2B5EF4-FFF2-40B4-BE49-F238E27FC236}">
                <a16:creationId xmlns:a16="http://schemas.microsoft.com/office/drawing/2014/main" id="{DC3E31DD-D054-497C-A065-CF2543D580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9332" y="1143000"/>
            <a:ext cx="7053337" cy="5589749"/>
          </a:xfrm>
          <a:prstGeom prst="rect">
            <a:avLst/>
          </a:prstGeom>
        </p:spPr>
      </p:pic>
    </p:spTree>
    <p:extLst>
      <p:ext uri="{BB962C8B-B14F-4D97-AF65-F5344CB8AC3E}">
        <p14:creationId xmlns:p14="http://schemas.microsoft.com/office/powerpoint/2010/main" val="23264081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 name="Shape 667"/>
          <p:cNvSpPr>
            <a:spLocks noGrp="1"/>
          </p:cNvSpPr>
          <p:nvPr>
            <p:ph type="title"/>
          </p:nvPr>
        </p:nvSpPr>
        <p:spPr>
          <a:xfrm>
            <a:off x="1524000" y="6038"/>
            <a:ext cx="9144000" cy="546345"/>
          </a:xfrm>
          <a:prstGeom prst="rect">
            <a:avLst/>
          </a:prstGeom>
        </p:spPr>
        <p:txBody>
          <a:bodyPr>
            <a:normAutofit fontScale="90000"/>
          </a:bodyPr>
          <a:lstStyle/>
          <a:p>
            <a:pPr algn="ctr"/>
            <a:r>
              <a:rPr lang="en-US" dirty="0"/>
              <a:t>References</a:t>
            </a:r>
            <a:endParaRPr dirty="0"/>
          </a:p>
        </p:txBody>
      </p:sp>
      <p:sp>
        <p:nvSpPr>
          <p:cNvPr id="7" name="Shape 667"/>
          <p:cNvSpPr txBox="1">
            <a:spLocks/>
          </p:cNvSpPr>
          <p:nvPr/>
        </p:nvSpPr>
        <p:spPr>
          <a:xfrm>
            <a:off x="1524001" y="552383"/>
            <a:ext cx="9144000" cy="612149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42915">
              <a:defRPr/>
            </a:pPr>
            <a:r>
              <a:rPr lang="en-US" sz="1125" dirty="0">
                <a:solidFill>
                  <a:srgbClr val="000000"/>
                </a:solidFill>
                <a:latin typeface="Calibri Light" panose="020F0302020204030204" pitchFamily="34" charset="0"/>
                <a:sym typeface="Helvetica Light"/>
              </a:rPr>
              <a:t>Basic reading:</a:t>
            </a:r>
          </a:p>
          <a:p>
            <a:pPr marL="257174" indent="-257174" defTabSz="642915">
              <a:buFont typeface="Arial" panose="020B0604020202020204" pitchFamily="34" charset="0"/>
              <a:buChar char="•"/>
              <a:defRPr/>
            </a:pPr>
            <a:r>
              <a:rPr lang="en-US" sz="1125" dirty="0" err="1">
                <a:solidFill>
                  <a:srgbClr val="000000"/>
                </a:solidFill>
                <a:latin typeface="Calibri Light" panose="020F0302020204030204" pitchFamily="34" charset="0"/>
                <a:sym typeface="Helvetica Light"/>
              </a:rPr>
              <a:t>Szeliski</a:t>
            </a:r>
            <a:r>
              <a:rPr lang="en-US" sz="1125" dirty="0">
                <a:solidFill>
                  <a:srgbClr val="000000"/>
                </a:solidFill>
                <a:latin typeface="Calibri Light" panose="020F0302020204030204" pitchFamily="34" charset="0"/>
                <a:sym typeface="Helvetica Light"/>
              </a:rPr>
              <a:t>, Section 2.2.</a:t>
            </a:r>
          </a:p>
          <a:p>
            <a:pPr marL="257174" indent="-257174" defTabSz="642915">
              <a:buFont typeface="Arial" panose="020B0604020202020204" pitchFamily="34" charset="0"/>
              <a:buChar char="•"/>
              <a:defRPr/>
            </a:pPr>
            <a:r>
              <a:rPr lang="en-US" sz="1125" dirty="0" err="1">
                <a:solidFill>
                  <a:srgbClr val="000000"/>
                </a:solidFill>
                <a:latin typeface="Calibri Light" panose="020F0302020204030204" pitchFamily="34" charset="0"/>
                <a:sym typeface="Helvetica Light"/>
              </a:rPr>
              <a:t>Gortler</a:t>
            </a:r>
            <a:r>
              <a:rPr lang="en-US" sz="1125" dirty="0">
                <a:solidFill>
                  <a:srgbClr val="000000"/>
                </a:solidFill>
                <a:latin typeface="Calibri Light" panose="020F0302020204030204" pitchFamily="34" charset="0"/>
                <a:sym typeface="Helvetica Light"/>
              </a:rPr>
              <a:t>, Chapter 21.</a:t>
            </a:r>
          </a:p>
          <a:p>
            <a:pPr defTabSz="642915">
              <a:defRPr/>
            </a:pPr>
            <a:r>
              <a:rPr lang="en-US" sz="1125" dirty="0">
                <a:solidFill>
                  <a:srgbClr val="000000"/>
                </a:solidFill>
                <a:latin typeface="Calibri Light" panose="020F0302020204030204" pitchFamily="34" charset="0"/>
                <a:sym typeface="Helvetica Light"/>
              </a:rPr>
              <a:t>	This book by Steven </a:t>
            </a:r>
            <a:r>
              <a:rPr lang="en-US" sz="1125" dirty="0" err="1">
                <a:solidFill>
                  <a:srgbClr val="000000"/>
                </a:solidFill>
                <a:latin typeface="Calibri Light" panose="020F0302020204030204" pitchFamily="34" charset="0"/>
                <a:sym typeface="Helvetica Light"/>
              </a:rPr>
              <a:t>Gortler</a:t>
            </a:r>
            <a:r>
              <a:rPr lang="en-US" sz="1125" dirty="0">
                <a:solidFill>
                  <a:srgbClr val="000000"/>
                </a:solidFill>
                <a:latin typeface="Calibri Light" panose="020F0302020204030204" pitchFamily="34" charset="0"/>
                <a:sym typeface="Helvetica Light"/>
              </a:rPr>
              <a:t> has a great </a:t>
            </a:r>
            <a:r>
              <a:rPr lang="en-US" sz="1125" i="1" dirty="0">
                <a:solidFill>
                  <a:srgbClr val="000000"/>
                </a:solidFill>
                <a:latin typeface="Calibri Light" panose="020F0302020204030204" pitchFamily="34" charset="0"/>
                <a:sym typeface="Helvetica Light"/>
              </a:rPr>
              <a:t>introduction</a:t>
            </a:r>
            <a:r>
              <a:rPr lang="en-US" sz="1125" dirty="0">
                <a:solidFill>
                  <a:srgbClr val="000000"/>
                </a:solidFill>
                <a:latin typeface="Calibri Light" panose="020F0302020204030204" pitchFamily="34" charset="0"/>
                <a:sym typeface="Helvetica Light"/>
              </a:rPr>
              <a:t> to radiometry, reflectance, and their use for image formation.</a:t>
            </a:r>
          </a:p>
          <a:p>
            <a:pPr marL="257174" indent="-257174" defTabSz="642915">
              <a:buFont typeface="Arial" panose="020B0604020202020204" pitchFamily="34" charset="0"/>
              <a:buChar char="•"/>
              <a:defRPr/>
            </a:pPr>
            <a:endParaRPr lang="en-US" sz="1125" dirty="0">
              <a:solidFill>
                <a:srgbClr val="000000"/>
              </a:solidFill>
              <a:latin typeface="Calibri Light" panose="020F0302020204030204" pitchFamily="34" charset="0"/>
              <a:sym typeface="Helvetica Light"/>
            </a:endParaRPr>
          </a:p>
          <a:p>
            <a:pPr defTabSz="642915">
              <a:defRPr/>
            </a:pPr>
            <a:r>
              <a:rPr lang="en-US" sz="1125" dirty="0">
                <a:solidFill>
                  <a:srgbClr val="000000"/>
                </a:solidFill>
                <a:latin typeface="Calibri Light" panose="020F0302020204030204" pitchFamily="34" charset="0"/>
                <a:sym typeface="Helvetica Light"/>
              </a:rPr>
              <a:t>Additional reading:</a:t>
            </a:r>
          </a:p>
          <a:p>
            <a:pPr marL="200911" indent="-200911">
              <a:buFont typeface="Arial" panose="020B0604020202020204" pitchFamily="34" charset="0"/>
              <a:buChar char="•"/>
              <a:defRPr/>
            </a:pPr>
            <a:r>
              <a:rPr lang="en-US" sz="1125" dirty="0">
                <a:solidFill>
                  <a:srgbClr val="000000"/>
                </a:solidFill>
                <a:latin typeface="Calibri Light" panose="020F0302020204030204" pitchFamily="34" charset="0"/>
                <a:sym typeface="Helvetica Light"/>
              </a:rPr>
              <a:t>Oren and </a:t>
            </a:r>
            <a:r>
              <a:rPr lang="en-US" sz="1125" dirty="0" err="1">
                <a:solidFill>
                  <a:srgbClr val="000000"/>
                </a:solidFill>
                <a:latin typeface="Calibri Light" panose="020F0302020204030204" pitchFamily="34" charset="0"/>
                <a:sym typeface="Helvetica Light"/>
              </a:rPr>
              <a:t>Nayar</a:t>
            </a:r>
            <a:r>
              <a:rPr lang="en-US" sz="1125" dirty="0">
                <a:solidFill>
                  <a:srgbClr val="000000"/>
                </a:solidFill>
                <a:latin typeface="Calibri Light" panose="020F0302020204030204" pitchFamily="34" charset="0"/>
                <a:sym typeface="Helvetica Light"/>
              </a:rPr>
              <a:t>, “Generalization of the Lambertian model and implications for machine vision,” IJCV 1995.</a:t>
            </a:r>
          </a:p>
          <a:p>
            <a:pPr lvl="0">
              <a:defRPr/>
            </a:pPr>
            <a:r>
              <a:rPr lang="en-US" sz="1125" dirty="0">
                <a:solidFill>
                  <a:srgbClr val="000000"/>
                </a:solidFill>
                <a:latin typeface="Calibri Light" panose="020F0302020204030204" pitchFamily="34" charset="0"/>
                <a:sym typeface="Helvetica Light"/>
              </a:rPr>
              <a:t>	The paper introducing the most common model for rough diffuse reflectance.</a:t>
            </a:r>
          </a:p>
          <a:p>
            <a:pPr marL="241093" indent="-241093">
              <a:buFont typeface="Arial" panose="020B0604020202020204" pitchFamily="34" charset="0"/>
              <a:buChar char="•"/>
              <a:defRPr/>
            </a:pPr>
            <a:r>
              <a:rPr lang="en-US" sz="1125" dirty="0" err="1">
                <a:solidFill>
                  <a:srgbClr val="000000"/>
                </a:solidFill>
                <a:latin typeface="Calibri Light" panose="020F0302020204030204" pitchFamily="34" charset="0"/>
                <a:sym typeface="Helvetica Light"/>
              </a:rPr>
              <a:t>Debevec</a:t>
            </a:r>
            <a:r>
              <a:rPr lang="en-US" sz="1125" dirty="0">
                <a:solidFill>
                  <a:srgbClr val="000000"/>
                </a:solidFill>
                <a:latin typeface="Calibri Light" panose="020F0302020204030204" pitchFamily="34" charset="0"/>
                <a:sym typeface="Helvetica Light"/>
              </a:rPr>
              <a:t>, “Rendering Synthetic Objects into Real Scenes,” SIGGRAPH 1998.</a:t>
            </a:r>
          </a:p>
          <a:p>
            <a:pPr lvl="0">
              <a:defRPr/>
            </a:pPr>
            <a:r>
              <a:rPr lang="en-US" sz="1125" dirty="0">
                <a:solidFill>
                  <a:srgbClr val="000000"/>
                </a:solidFill>
                <a:latin typeface="Calibri Light" panose="020F0302020204030204" pitchFamily="34" charset="0"/>
                <a:sym typeface="Helvetica Light"/>
              </a:rPr>
              <a:t>	The paper that introduced the notion of the environment map, the use of chrome spheres for measuring such maps, and the idea that they can 	be used for easy rendering.</a:t>
            </a:r>
          </a:p>
          <a:p>
            <a:pPr marL="241093" indent="-241093">
              <a:buFont typeface="Arial" panose="020B0604020202020204" pitchFamily="34" charset="0"/>
              <a:buChar char="•"/>
              <a:defRPr/>
            </a:pPr>
            <a:r>
              <a:rPr lang="en-US" sz="1125" dirty="0">
                <a:solidFill>
                  <a:srgbClr val="000000"/>
                </a:solidFill>
                <a:latin typeface="Calibri Light" panose="020F0302020204030204" pitchFamily="34" charset="0"/>
                <a:sym typeface="Helvetica Light"/>
              </a:rPr>
              <a:t>Lalonde et al., “Estimating the Natural Illumination Conditions from a Single Outdoor Image,” IJCV 2012.</a:t>
            </a:r>
          </a:p>
          <a:p>
            <a:pPr lvl="0">
              <a:defRPr/>
            </a:pPr>
            <a:r>
              <a:rPr lang="en-US" sz="1125" dirty="0">
                <a:solidFill>
                  <a:srgbClr val="000000"/>
                </a:solidFill>
                <a:latin typeface="Calibri Light" panose="020F0302020204030204" pitchFamily="34" charset="0"/>
                <a:sym typeface="Helvetica Light"/>
              </a:rPr>
              <a:t>	A paper on estimating outdoors environment maps from just one image.</a:t>
            </a:r>
          </a:p>
          <a:p>
            <a:pPr marL="241093" indent="-241093">
              <a:buFont typeface="Arial" panose="020B0604020202020204" pitchFamily="34" charset="0"/>
              <a:buChar char="•"/>
              <a:defRPr/>
            </a:pPr>
            <a:r>
              <a:rPr lang="en-US" sz="1125" dirty="0" err="1">
                <a:solidFill>
                  <a:srgbClr val="000000"/>
                </a:solidFill>
                <a:latin typeface="Calibri Light" panose="020F0302020204030204" pitchFamily="34" charset="0"/>
                <a:sym typeface="Helvetica Light"/>
              </a:rPr>
              <a:t>Basri</a:t>
            </a:r>
            <a:r>
              <a:rPr lang="en-US" sz="1125" dirty="0">
                <a:solidFill>
                  <a:srgbClr val="000000"/>
                </a:solidFill>
                <a:latin typeface="Calibri Light" panose="020F0302020204030204" pitchFamily="34" charset="0"/>
                <a:sym typeface="Helvetica Light"/>
              </a:rPr>
              <a:t> and Jacobs, “Lambertian reflectance and linear subspaces,” ICCV 2001.</a:t>
            </a:r>
          </a:p>
          <a:p>
            <a:pPr marL="241093" indent="-241093">
              <a:buFont typeface="Arial" panose="020B0604020202020204" pitchFamily="34" charset="0"/>
              <a:buChar char="•"/>
              <a:defRPr/>
            </a:pPr>
            <a:r>
              <a:rPr lang="en-US" sz="1125" dirty="0" err="1">
                <a:solidFill>
                  <a:srgbClr val="000000"/>
                </a:solidFill>
                <a:latin typeface="Calibri Light" panose="020F0302020204030204" pitchFamily="34" charset="0"/>
                <a:sym typeface="Helvetica Light"/>
              </a:rPr>
              <a:t>Ramamoorthi</a:t>
            </a:r>
            <a:r>
              <a:rPr lang="en-US" sz="1125" dirty="0">
                <a:solidFill>
                  <a:srgbClr val="000000"/>
                </a:solidFill>
                <a:latin typeface="Calibri Light" panose="020F0302020204030204" pitchFamily="34" charset="0"/>
                <a:sym typeface="Helvetica Light"/>
              </a:rPr>
              <a:t> and Hanrahan, “A signal-processing framework for inverse rendering,” SIGGRAPH 2001.</a:t>
            </a:r>
          </a:p>
          <a:p>
            <a:pPr marL="241093" indent="-241093">
              <a:buFont typeface="Arial" panose="020B0604020202020204" pitchFamily="34" charset="0"/>
              <a:buChar char="•"/>
              <a:defRPr/>
            </a:pPr>
            <a:r>
              <a:rPr lang="en-US" sz="1125" dirty="0">
                <a:solidFill>
                  <a:srgbClr val="000000"/>
                </a:solidFill>
                <a:latin typeface="Calibri Light" panose="020F0302020204030204" pitchFamily="34" charset="0"/>
                <a:sym typeface="Helvetica Light"/>
              </a:rPr>
              <a:t>Sloan et al., “Precomputed radiance transfer for real-time rendering in dynamic, low-frequency lighting environments,” SIGGRAPH 2002.</a:t>
            </a:r>
          </a:p>
          <a:p>
            <a:pPr lvl="0">
              <a:defRPr/>
            </a:pPr>
            <a:r>
              <a:rPr lang="en-US" sz="1125" dirty="0">
                <a:solidFill>
                  <a:srgbClr val="000000"/>
                </a:solidFill>
                <a:latin typeface="Calibri Light" panose="020F0302020204030204" pitchFamily="34" charset="0"/>
                <a:sym typeface="Helvetica Light"/>
              </a:rPr>
              <a:t>	Three papers describing the use of spherical harmonics to model low-frequency illumination, as well as the low-pass filtering effect of Lambertian 	reflectance on illumination. </a:t>
            </a:r>
          </a:p>
          <a:p>
            <a:pPr marL="200911" indent="-200911">
              <a:buFont typeface="Arial" panose="020B0604020202020204" pitchFamily="34" charset="0"/>
              <a:buChar char="•"/>
              <a:defRPr/>
            </a:pPr>
            <a:r>
              <a:rPr lang="en-US" sz="1125" dirty="0">
                <a:solidFill>
                  <a:srgbClr val="000000"/>
                </a:solidFill>
                <a:latin typeface="Calibri Light" panose="020F0302020204030204" pitchFamily="34" charset="0"/>
                <a:sym typeface="Helvetica Light"/>
              </a:rPr>
              <a:t>Zhang et al., “Shape-from-shading: a survey,” PAMI 1999.</a:t>
            </a:r>
          </a:p>
          <a:p>
            <a:pPr lvl="0">
              <a:defRPr/>
            </a:pPr>
            <a:r>
              <a:rPr lang="en-US" sz="1125" dirty="0">
                <a:solidFill>
                  <a:srgbClr val="000000"/>
                </a:solidFill>
                <a:latin typeface="Calibri Light" panose="020F0302020204030204" pitchFamily="34" charset="0"/>
                <a:sym typeface="Helvetica Light"/>
              </a:rPr>
              <a:t>	A review of perceptual and computational aspects of shape from shading.</a:t>
            </a:r>
          </a:p>
          <a:p>
            <a:pPr marL="241093" indent="-241093">
              <a:buFont typeface="Arial" panose="020B0604020202020204" pitchFamily="34" charset="0"/>
              <a:buChar char="•"/>
              <a:defRPr/>
            </a:pPr>
            <a:r>
              <a:rPr lang="en-US" sz="1125" dirty="0" err="1">
                <a:solidFill>
                  <a:srgbClr val="000000"/>
                </a:solidFill>
                <a:latin typeface="Calibri Light" panose="020F0302020204030204" pitchFamily="34" charset="0"/>
                <a:sym typeface="Helvetica Light"/>
              </a:rPr>
              <a:t>Woodham</a:t>
            </a:r>
            <a:r>
              <a:rPr lang="en-US" sz="1125" dirty="0">
                <a:solidFill>
                  <a:srgbClr val="000000"/>
                </a:solidFill>
                <a:latin typeface="Calibri Light" panose="020F0302020204030204" pitchFamily="34" charset="0"/>
                <a:sym typeface="Helvetica Light"/>
              </a:rPr>
              <a:t>, “Photometric method for determining surface orientation from multiple images,” Optical Engineering 1980.</a:t>
            </a:r>
          </a:p>
          <a:p>
            <a:pPr lvl="0">
              <a:defRPr/>
            </a:pPr>
            <a:r>
              <a:rPr lang="en-US" sz="1125" dirty="0">
                <a:solidFill>
                  <a:srgbClr val="000000"/>
                </a:solidFill>
                <a:latin typeface="Calibri Light" panose="020F0302020204030204" pitchFamily="34" charset="0"/>
                <a:sym typeface="Helvetica Light"/>
              </a:rPr>
              <a:t>	The paper that introduced photometric stereo.</a:t>
            </a:r>
          </a:p>
          <a:p>
            <a:pPr marL="241093" indent="-241093">
              <a:buFont typeface="Arial" panose="020B0604020202020204" pitchFamily="34" charset="0"/>
              <a:buChar char="•"/>
              <a:defRPr/>
            </a:pPr>
            <a:r>
              <a:rPr lang="en-US" sz="1125" dirty="0">
                <a:solidFill>
                  <a:srgbClr val="000000"/>
                </a:solidFill>
                <a:latin typeface="Calibri Light" panose="020F0302020204030204" pitchFamily="34" charset="0"/>
                <a:sym typeface="Helvetica Light"/>
              </a:rPr>
              <a:t>Yuille and Snow, “Shape and albedo from multiple images using integrability,” CVPR 1997.</a:t>
            </a:r>
          </a:p>
          <a:p>
            <a:pPr marL="241093" indent="-241093">
              <a:buFont typeface="Arial" panose="020B0604020202020204" pitchFamily="34" charset="0"/>
              <a:buChar char="•"/>
              <a:defRPr/>
            </a:pPr>
            <a:r>
              <a:rPr lang="en-US" sz="1125" dirty="0" err="1">
                <a:solidFill>
                  <a:srgbClr val="000000"/>
                </a:solidFill>
                <a:latin typeface="Calibri Light" panose="020F0302020204030204" pitchFamily="34" charset="0"/>
                <a:sym typeface="Helvetica Light"/>
              </a:rPr>
              <a:t>Belhumeur</a:t>
            </a:r>
            <a:r>
              <a:rPr lang="en-US" sz="1125" dirty="0">
                <a:solidFill>
                  <a:srgbClr val="000000"/>
                </a:solidFill>
                <a:latin typeface="Calibri Light" panose="020F0302020204030204" pitchFamily="34" charset="0"/>
                <a:sym typeface="Helvetica Light"/>
              </a:rPr>
              <a:t> et al., “The bas-relief ambiguity,” IJCV 1999.</a:t>
            </a:r>
          </a:p>
          <a:p>
            <a:pPr marL="241093" indent="-241093">
              <a:buFont typeface="Arial" panose="020B0604020202020204" pitchFamily="34" charset="0"/>
              <a:buChar char="•"/>
              <a:defRPr/>
            </a:pPr>
            <a:r>
              <a:rPr lang="en-US" sz="1125" dirty="0" err="1">
                <a:solidFill>
                  <a:srgbClr val="000000"/>
                </a:solidFill>
                <a:latin typeface="Calibri Light" panose="020F0302020204030204" pitchFamily="34" charset="0"/>
                <a:sym typeface="Helvetica Light"/>
              </a:rPr>
              <a:t>Papadhimitri</a:t>
            </a:r>
            <a:r>
              <a:rPr lang="en-US" sz="1125" dirty="0">
                <a:solidFill>
                  <a:srgbClr val="000000"/>
                </a:solidFill>
                <a:latin typeface="Calibri Light" panose="020F0302020204030204" pitchFamily="34" charset="0"/>
                <a:sym typeface="Helvetica Light"/>
              </a:rPr>
              <a:t> and </a:t>
            </a:r>
            <a:r>
              <a:rPr lang="en-US" sz="1125" dirty="0" err="1">
                <a:solidFill>
                  <a:srgbClr val="000000"/>
                </a:solidFill>
                <a:latin typeface="Calibri Light" panose="020F0302020204030204" pitchFamily="34" charset="0"/>
                <a:sym typeface="Helvetica Light"/>
              </a:rPr>
              <a:t>Favaro</a:t>
            </a:r>
            <a:r>
              <a:rPr lang="en-US" sz="1125" dirty="0">
                <a:solidFill>
                  <a:srgbClr val="000000"/>
                </a:solidFill>
                <a:latin typeface="Calibri Light" panose="020F0302020204030204" pitchFamily="34" charset="0"/>
                <a:sym typeface="Helvetica Light"/>
              </a:rPr>
              <a:t>, “A new perspective on uncalibrated photometric stereo,” CVPR 2013.</a:t>
            </a:r>
          </a:p>
          <a:p>
            <a:pPr lvl="0">
              <a:defRPr/>
            </a:pPr>
            <a:r>
              <a:rPr lang="en-US" sz="1125" dirty="0">
                <a:solidFill>
                  <a:srgbClr val="000000"/>
                </a:solidFill>
                <a:latin typeface="Calibri Light" panose="020F0302020204030204" pitchFamily="34" charset="0"/>
                <a:sym typeface="Helvetica Light"/>
              </a:rPr>
              <a:t>	Three papers discussing uncalibrated photometric stereo. The first paper shows that, when the lighting directions are not known, by assuming 	integrability, one can reduce unknowns to the bas-relief ambiguity. The second paper discusses the bas-relief ambiguity in a more general context. 	The third paper shows that, if instead of an orthographic camera one uses a 	perspective camera, this is further reduced to just a scale 	ambiguity.</a:t>
            </a:r>
          </a:p>
          <a:p>
            <a:pPr marL="241093" indent="-241093">
              <a:buFont typeface="Arial" panose="020B0604020202020204" pitchFamily="34" charset="0"/>
              <a:buChar char="•"/>
              <a:defRPr/>
            </a:pPr>
            <a:r>
              <a:rPr lang="en-US" sz="1125" dirty="0" err="1">
                <a:solidFill>
                  <a:srgbClr val="000000"/>
                </a:solidFill>
                <a:latin typeface="Calibri Light" panose="020F0302020204030204" pitchFamily="34" charset="0"/>
                <a:sym typeface="Helvetica Light"/>
              </a:rPr>
              <a:t>Alldrin</a:t>
            </a:r>
            <a:r>
              <a:rPr lang="en-US" sz="1125" dirty="0">
                <a:solidFill>
                  <a:srgbClr val="000000"/>
                </a:solidFill>
                <a:latin typeface="Calibri Light" panose="020F0302020204030204" pitchFamily="34" charset="0"/>
                <a:sym typeface="Helvetica Light"/>
              </a:rPr>
              <a:t> et al., “Resolving the generalized bas-relief ambiguity by entropy minimization,” CVPR 2007.</a:t>
            </a:r>
          </a:p>
          <a:p>
            <a:pPr lvl="0">
              <a:defRPr/>
            </a:pPr>
            <a:r>
              <a:rPr lang="en-US" sz="1125" dirty="0">
                <a:solidFill>
                  <a:srgbClr val="000000"/>
                </a:solidFill>
                <a:latin typeface="Calibri Light" panose="020F0302020204030204" pitchFamily="34" charset="0"/>
                <a:sym typeface="Helvetica Light"/>
              </a:rPr>
              <a:t>	A popular technique for resolving the bas-relief ambiguity in uncalibrated photometric stereo.</a:t>
            </a:r>
          </a:p>
          <a:p>
            <a:pPr marL="241093" indent="-241093">
              <a:buFont typeface="Arial" panose="020B0604020202020204" pitchFamily="34" charset="0"/>
              <a:buChar char="•"/>
              <a:defRPr/>
            </a:pPr>
            <a:r>
              <a:rPr lang="en-US" sz="1125" dirty="0" err="1">
                <a:solidFill>
                  <a:srgbClr val="000000"/>
                </a:solidFill>
                <a:latin typeface="Calibri Light" panose="020F0302020204030204" pitchFamily="34" charset="0"/>
                <a:sym typeface="Helvetica Light"/>
              </a:rPr>
              <a:t>Zickler</a:t>
            </a:r>
            <a:r>
              <a:rPr lang="en-US" sz="1125" dirty="0">
                <a:solidFill>
                  <a:srgbClr val="000000"/>
                </a:solidFill>
                <a:latin typeface="Calibri Light" panose="020F0302020204030204" pitchFamily="34" charset="0"/>
                <a:sym typeface="Helvetica Light"/>
              </a:rPr>
              <a:t> et al., “Helmholtz stereopsis: Exploiting reciprocity for surface reconstruction,” IJCV 2002.</a:t>
            </a:r>
          </a:p>
          <a:p>
            <a:pPr lvl="0">
              <a:defRPr/>
            </a:pPr>
            <a:r>
              <a:rPr lang="en-US" sz="1125" dirty="0">
                <a:solidFill>
                  <a:srgbClr val="000000"/>
                </a:solidFill>
                <a:latin typeface="Calibri Light" panose="020F0302020204030204" pitchFamily="34" charset="0"/>
                <a:sym typeface="Helvetica Light"/>
              </a:rPr>
              <a:t>	A method for photometric stereo reconstruction under arbitrary BRDF.</a:t>
            </a:r>
          </a:p>
          <a:p>
            <a:pPr marL="200911" indent="-200911">
              <a:buFont typeface="Arial" panose="020B0604020202020204" pitchFamily="34" charset="0"/>
              <a:buChar char="•"/>
              <a:defRPr/>
            </a:pPr>
            <a:r>
              <a:rPr lang="en-US" sz="1125" dirty="0" err="1">
                <a:solidFill>
                  <a:srgbClr val="000000"/>
                </a:solidFill>
                <a:latin typeface="Calibri Light" panose="020F0302020204030204" pitchFamily="34" charset="0"/>
                <a:sym typeface="Helvetica Light"/>
              </a:rPr>
              <a:t>Nayar</a:t>
            </a:r>
            <a:r>
              <a:rPr lang="en-US" sz="1125" dirty="0">
                <a:solidFill>
                  <a:srgbClr val="000000"/>
                </a:solidFill>
                <a:latin typeface="Calibri Light" panose="020F0302020204030204" pitchFamily="34" charset="0"/>
                <a:sym typeface="Helvetica Light"/>
              </a:rPr>
              <a:t> et al., “Shape from interreflections,” IJCV 1991.</a:t>
            </a:r>
          </a:p>
          <a:p>
            <a:pPr marL="200911" indent="-200911">
              <a:buFont typeface="Arial" panose="020B0604020202020204" pitchFamily="34" charset="0"/>
              <a:buChar char="•"/>
              <a:defRPr/>
            </a:pPr>
            <a:r>
              <a:rPr lang="en-US" sz="1125" dirty="0" err="1">
                <a:solidFill>
                  <a:srgbClr val="000000"/>
                </a:solidFill>
                <a:latin typeface="Calibri Light" panose="020F0302020204030204" pitchFamily="34" charset="0"/>
                <a:sym typeface="Helvetica Light"/>
              </a:rPr>
              <a:t>Chandraker</a:t>
            </a:r>
            <a:r>
              <a:rPr lang="en-US" sz="1125" dirty="0">
                <a:solidFill>
                  <a:srgbClr val="000000"/>
                </a:solidFill>
                <a:latin typeface="Calibri Light" panose="020F0302020204030204" pitchFamily="34" charset="0"/>
                <a:sym typeface="Helvetica Light"/>
              </a:rPr>
              <a:t> et al., “Reflections on the generalized bas-relief ambiguity,” CVPR 2005.</a:t>
            </a:r>
          </a:p>
          <a:p>
            <a:pPr lvl="0">
              <a:defRPr/>
            </a:pPr>
            <a:r>
              <a:rPr lang="en-US" sz="1125" dirty="0">
                <a:solidFill>
                  <a:srgbClr val="000000"/>
                </a:solidFill>
                <a:latin typeface="Calibri Light" panose="020F0302020204030204" pitchFamily="34" charset="0"/>
                <a:sym typeface="Helvetica Light"/>
              </a:rPr>
              <a:t>	Two papers discussing how one can perform photometric stereo (calibrated or otherwise) in the presence of strong interreflections.</a:t>
            </a:r>
          </a:p>
          <a:p>
            <a:pPr marL="200911" indent="-200911">
              <a:buFont typeface="Arial" panose="020B0604020202020204" pitchFamily="34" charset="0"/>
              <a:buChar char="•"/>
              <a:defRPr/>
            </a:pPr>
            <a:r>
              <a:rPr lang="en-US" sz="1125" dirty="0" err="1">
                <a:solidFill>
                  <a:srgbClr val="000000"/>
                </a:solidFill>
                <a:latin typeface="Calibri Light" panose="020F0302020204030204" pitchFamily="34" charset="0"/>
                <a:sym typeface="Helvetica Light"/>
              </a:rPr>
              <a:t>Frankot</a:t>
            </a:r>
            <a:r>
              <a:rPr lang="en-US" sz="1125" dirty="0">
                <a:solidFill>
                  <a:srgbClr val="000000"/>
                </a:solidFill>
                <a:latin typeface="Calibri Light" panose="020F0302020204030204" pitchFamily="34" charset="0"/>
                <a:sym typeface="Helvetica Light"/>
              </a:rPr>
              <a:t> and </a:t>
            </a:r>
            <a:r>
              <a:rPr lang="en-US" sz="1125" dirty="0" err="1">
                <a:solidFill>
                  <a:srgbClr val="000000"/>
                </a:solidFill>
                <a:latin typeface="Calibri Light" panose="020F0302020204030204" pitchFamily="34" charset="0"/>
                <a:sym typeface="Helvetica Light"/>
              </a:rPr>
              <a:t>Chellappa</a:t>
            </a:r>
            <a:r>
              <a:rPr lang="en-US" sz="1125" dirty="0">
                <a:solidFill>
                  <a:srgbClr val="000000"/>
                </a:solidFill>
                <a:latin typeface="Calibri Light" panose="020F0302020204030204" pitchFamily="34" charset="0"/>
                <a:sym typeface="Helvetica Light"/>
              </a:rPr>
              <a:t>, “A method for enforcing integrability in shape from shading algorithms,” PAMI 1988.</a:t>
            </a:r>
          </a:p>
          <a:p>
            <a:pPr marL="200911" indent="-200911">
              <a:buFont typeface="Arial" panose="020B0604020202020204" pitchFamily="34" charset="0"/>
              <a:buChar char="•"/>
              <a:defRPr/>
            </a:pPr>
            <a:r>
              <a:rPr lang="en-US" sz="1125" dirty="0">
                <a:solidFill>
                  <a:srgbClr val="000000"/>
                </a:solidFill>
                <a:latin typeface="Calibri Light" panose="020F0302020204030204" pitchFamily="34" charset="0"/>
                <a:sym typeface="Helvetica Light"/>
              </a:rPr>
              <a:t>Agrawal et al., “What is the range of surface reconstructions from a gradient field?,” ECCV 2006.</a:t>
            </a:r>
          </a:p>
          <a:p>
            <a:pPr lvl="0">
              <a:defRPr/>
            </a:pPr>
            <a:r>
              <a:rPr lang="en-US" sz="1125" dirty="0">
                <a:solidFill>
                  <a:srgbClr val="000000"/>
                </a:solidFill>
                <a:latin typeface="Calibri Light" panose="020F0302020204030204" pitchFamily="34" charset="0"/>
                <a:sym typeface="Helvetica Light"/>
              </a:rPr>
              <a:t>	Two papers discussing how one can integrate a normal field to reconstruct </a:t>
            </a:r>
            <a:r>
              <a:rPr lang="en-US" sz="1125">
                <a:solidFill>
                  <a:srgbClr val="000000"/>
                </a:solidFill>
                <a:latin typeface="Calibri Light" panose="020F0302020204030204" pitchFamily="34" charset="0"/>
                <a:sym typeface="Helvetica Light"/>
              </a:rPr>
              <a:t>a surface.</a:t>
            </a:r>
            <a:endParaRPr lang="en-US" sz="1125" dirty="0">
              <a:solidFill>
                <a:srgbClr val="000000"/>
              </a:solidFill>
              <a:latin typeface="Calibri Light" panose="020F0302020204030204" pitchFamily="34" charset="0"/>
              <a:sym typeface="Helvetica Light"/>
            </a:endParaRPr>
          </a:p>
          <a:p>
            <a:pPr marL="241093" indent="-241093">
              <a:buFont typeface="Arial" panose="020B0604020202020204" pitchFamily="34" charset="0"/>
              <a:buChar char="•"/>
              <a:defRPr/>
            </a:pPr>
            <a:endParaRPr lang="en-US" sz="1125" dirty="0">
              <a:solidFill>
                <a:srgbClr val="000000"/>
              </a:solidFill>
              <a:latin typeface="Calibri Light" panose="020F0302020204030204" pitchFamily="34" charset="0"/>
              <a:sym typeface="Helvetica Light"/>
            </a:endParaRPr>
          </a:p>
        </p:txBody>
      </p:sp>
    </p:spTree>
    <p:extLst>
      <p:ext uri="{BB962C8B-B14F-4D97-AF65-F5344CB8AC3E}">
        <p14:creationId xmlns:p14="http://schemas.microsoft.com/office/powerpoint/2010/main" val="24494448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9694</TotalTime>
  <Words>6935</Words>
  <Application>Microsoft Macintosh PowerPoint</Application>
  <PresentationFormat>Widescreen</PresentationFormat>
  <Paragraphs>917</Paragraphs>
  <Slides>92</Slides>
  <Notes>62</Notes>
  <HiddenSlides>2</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2</vt:i4>
      </vt:variant>
      <vt:variant>
        <vt:lpstr>Slide Titles</vt:lpstr>
      </vt:variant>
      <vt:variant>
        <vt:i4>92</vt:i4>
      </vt:variant>
    </vt:vector>
  </HeadingPairs>
  <TitlesOfParts>
    <vt:vector size="112" baseType="lpstr">
      <vt:lpstr>Arial</vt:lpstr>
      <vt:lpstr>Calibri</vt:lpstr>
      <vt:lpstr>Calibri Light</vt:lpstr>
      <vt:lpstr>Cambria Math</vt:lpstr>
      <vt:lpstr>Comic Sans MS</vt:lpstr>
      <vt:lpstr>Gill Sans</vt:lpstr>
      <vt:lpstr>Helvetica</vt:lpstr>
      <vt:lpstr>Helvetica Light</vt:lpstr>
      <vt:lpstr>Helvetica Neue</vt:lpstr>
      <vt:lpstr>Helvetica Neue Light</vt:lpstr>
      <vt:lpstr>Microsoft Sans Serif</vt:lpstr>
      <vt:lpstr>Monaco</vt:lpstr>
      <vt:lpstr>Tahoma</vt:lpstr>
      <vt:lpstr>Thonburi</vt:lpstr>
      <vt:lpstr>Times</vt:lpstr>
      <vt:lpstr>Times New Roman</vt:lpstr>
      <vt:lpstr>Wingdings</vt:lpstr>
      <vt:lpstr>Office Theme</vt:lpstr>
      <vt:lpstr>Equation</vt:lpstr>
      <vt:lpstr>Image</vt:lpstr>
      <vt:lpstr>PowerPoint Presentation</vt:lpstr>
      <vt:lpstr>PowerPoint Presentation</vt:lpstr>
      <vt:lpstr>PowerPoint Presentation</vt:lpstr>
      <vt:lpstr>scene tensor factorization</vt:lpstr>
      <vt:lpstr>consistent labeling using  tensor factorization</vt:lpstr>
      <vt:lpstr>PowerPoint Presentation</vt:lpstr>
      <vt:lpstr>examples of consistent labeling</vt:lpstr>
      <vt:lpstr>Why does this work?</vt:lpstr>
      <vt:lpstr>What happens if we choose images just at noon?</vt:lpstr>
      <vt:lpstr>Webcam geolocation:</vt:lpstr>
      <vt:lpstr>More standard approach: Photometric stereo</vt:lpstr>
      <vt:lpstr>Light sources</vt:lpstr>
      <vt:lpstr>“Physics-based” computer vision  (a.k.a “inverse optics”)</vt:lpstr>
      <vt:lpstr>Lighting models: Plenoptic function</vt:lpstr>
      <vt:lpstr>Lighting models: far-field (or directional) approximation</vt:lpstr>
      <vt:lpstr>Application: augmented reality</vt:lpstr>
      <vt:lpstr>Application: augmented reality</vt:lpstr>
      <vt:lpstr>Application: augmented reality</vt:lpstr>
      <vt:lpstr>Application: augmented reality</vt:lpstr>
      <vt:lpstr>Lighting models: far-field approximation</vt:lpstr>
      <vt:lpstr>Application: inferring outdoor illumination</vt:lpstr>
      <vt:lpstr>A further simplification: Low-frequency illumination</vt:lpstr>
      <vt:lpstr>Low-frequency illumination</vt:lpstr>
      <vt:lpstr>Low-frequency illumination</vt:lpstr>
      <vt:lpstr>Application: Trivial rendering</vt:lpstr>
      <vt:lpstr>PowerPoint Presentation</vt:lpstr>
      <vt:lpstr>PowerPoint Presentation</vt:lpstr>
      <vt:lpstr>Directional lighting</vt:lpstr>
      <vt:lpstr>Simple shading</vt:lpstr>
      <vt:lpstr>“N-dot-l” shading</vt:lpstr>
      <vt:lpstr>Summary of some useful lighting models</vt:lpstr>
      <vt:lpstr>Shape from a Single Image?</vt:lpstr>
      <vt:lpstr>Human Perception</vt:lpstr>
      <vt:lpstr>PowerPoint Presentation</vt:lpstr>
      <vt:lpstr>Human Perception</vt:lpstr>
      <vt:lpstr>Single-lighting is ambiguous</vt:lpstr>
      <vt:lpstr>Lambertian photometric stereo</vt:lpstr>
      <vt:lpstr>Lambertian photometric stereo</vt:lpstr>
      <vt:lpstr>Lambertian photometric stereo</vt:lpstr>
      <vt:lpstr>Lambertian photometric stereo</vt:lpstr>
      <vt:lpstr>Lambertian photometric stereo</vt:lpstr>
      <vt:lpstr>Solving the Equation with three lights</vt:lpstr>
      <vt:lpstr>More than Three Light Sources</vt:lpstr>
      <vt:lpstr>Computing light source directions</vt:lpstr>
      <vt:lpstr>Limitations</vt:lpstr>
      <vt:lpstr>Depth from normals</vt:lpstr>
      <vt:lpstr>Normal Integration</vt:lpstr>
      <vt:lpstr>Results</vt:lpstr>
      <vt:lpstr>PowerPoint Presentation</vt:lpstr>
      <vt:lpstr>Lambertain Mask</vt:lpstr>
      <vt:lpstr>Results – Albedo and Surface Normal</vt:lpstr>
      <vt:lpstr>Results – Shape of Mask</vt:lpstr>
      <vt:lpstr>PowerPoint Presentation</vt:lpstr>
      <vt:lpstr>Non-idealities: interreflections</vt:lpstr>
      <vt:lpstr>Non-idealities: interreflections</vt:lpstr>
      <vt:lpstr>What if the light directions are unknown?</vt:lpstr>
      <vt:lpstr>Uncalibrated photometric stereo</vt:lpstr>
      <vt:lpstr>What if the light directions are unknown?</vt:lpstr>
      <vt:lpstr>What if the light directions are unknown?</vt:lpstr>
      <vt:lpstr>What if the light directions are unknown?</vt:lpstr>
      <vt:lpstr>Factorizing the measurement matrix</vt:lpstr>
      <vt:lpstr>Factorizing the measurement matrix</vt:lpstr>
      <vt:lpstr>PowerPoint Presentation</vt:lpstr>
      <vt:lpstr>PowerPoint Presentation</vt:lpstr>
      <vt:lpstr>PowerPoint Presentation</vt:lpstr>
      <vt:lpstr>Generalized bas-relief ambiguity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assumptions have we made for all this?</vt:lpstr>
      <vt:lpstr>What assumptions have we made for all this?</vt:lpstr>
      <vt:lpstr>Shape independent of BRDF via reciprocity: “Helmholtz Stereopsis”</vt:lpstr>
      <vt:lpstr>Shape from shading</vt:lpstr>
      <vt:lpstr>Single-lighting is ambiguous</vt:lpstr>
      <vt:lpstr>Stereographic Projection</vt:lpstr>
      <vt:lpstr>Image Irradiance Constraint</vt:lpstr>
      <vt:lpstr>Smoothness Constraint</vt:lpstr>
      <vt:lpstr>Shape-from-Shading</vt:lpstr>
      <vt:lpstr>Numerical Shape-from-Shading</vt:lpstr>
      <vt:lpstr>Numerical Shape-from-Shading</vt:lpstr>
      <vt:lpstr>Numerical Shape-from-Shading</vt:lpstr>
      <vt:lpstr>Results</vt:lpstr>
      <vt:lpstr>Results</vt:lpstr>
      <vt:lpstr>More modern results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Coded photography</dc:title>
  <dc:creator>Ioannis Gkioulekas</dc:creator>
  <cp:lastModifiedBy>Pless, Robert Bryan</cp:lastModifiedBy>
  <cp:revision>1408</cp:revision>
  <dcterms:created xsi:type="dcterms:W3CDTF">2017-08-27T19:52:29Z</dcterms:created>
  <dcterms:modified xsi:type="dcterms:W3CDTF">2022-02-28T19:54:31Z</dcterms:modified>
</cp:coreProperties>
</file>